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9" r:id="rId4"/>
  </p:sldMasterIdLst>
  <p:notesMasterIdLst>
    <p:notesMasterId r:id="rId12"/>
  </p:notesMasterIdLst>
  <p:handoutMasterIdLst>
    <p:handoutMasterId r:id="rId13"/>
  </p:handoutMasterIdLst>
  <p:sldIdLst>
    <p:sldId id="330" r:id="rId5"/>
    <p:sldId id="353" r:id="rId6"/>
    <p:sldId id="355" r:id="rId7"/>
    <p:sldId id="354" r:id="rId8"/>
    <p:sldId id="339" r:id="rId9"/>
    <p:sldId id="344" r:id="rId10"/>
    <p:sldId id="332" r:id="rId11"/>
  </p:sldIdLst>
  <p:sldSz cx="9144000" cy="5143500" type="screen16x9"/>
  <p:notesSz cx="6950075" cy="9236075"/>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7073"/>
    <a:srgbClr val="E6E7E8"/>
    <a:srgbClr val="CED5D9"/>
    <a:srgbClr val="0097D9"/>
    <a:srgbClr val="002D56"/>
    <a:srgbClr val="95D9F8"/>
    <a:srgbClr val="FF9100"/>
    <a:srgbClr val="7BC80F"/>
    <a:srgbClr val="BCD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20" autoAdjust="0"/>
    <p:restoredTop sz="94940" autoAdjust="0"/>
  </p:normalViewPr>
  <p:slideViewPr>
    <p:cSldViewPr snapToGrid="0" snapToObjects="1" showGuides="1">
      <p:cViewPr varScale="1">
        <p:scale>
          <a:sx n="97" d="100"/>
          <a:sy n="97" d="100"/>
        </p:scale>
        <p:origin x="77" y="202"/>
      </p:cViewPr>
      <p:guideLst>
        <p:guide orient="horz" pos="1620"/>
        <p:guide pos="2880"/>
      </p:guideLst>
    </p:cSldViewPr>
  </p:slideViewPr>
  <p:outlineViewPr>
    <p:cViewPr>
      <p:scale>
        <a:sx n="100" d="100"/>
        <a:sy n="100" d="100"/>
      </p:scale>
      <p:origin x="-344" y="0"/>
    </p:cViewPr>
  </p:outlineViewPr>
  <p:notesTextViewPr>
    <p:cViewPr>
      <p:scale>
        <a:sx n="140" d="100"/>
        <a:sy n="140" d="100"/>
      </p:scale>
      <p:origin x="0" y="0"/>
    </p:cViewPr>
  </p:notesTextViewPr>
  <p:sorterViewPr>
    <p:cViewPr>
      <p:scale>
        <a:sx n="66" d="100"/>
        <a:sy n="66" d="100"/>
      </p:scale>
      <p:origin x="0" y="0"/>
    </p:cViewPr>
  </p:sorterViewPr>
  <p:notesViewPr>
    <p:cSldViewPr snapToGrid="0" snapToObjects="1">
      <p:cViewPr varScale="1">
        <p:scale>
          <a:sx n="99" d="100"/>
          <a:sy n="99" d="100"/>
        </p:scale>
        <p:origin x="3064"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954CA-2F34-E948-86B9-C944E6B6AB0F}"/>
              </a:ext>
            </a:extLst>
          </p:cNvPr>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a:extLst>
              <a:ext uri="{FF2B5EF4-FFF2-40B4-BE49-F238E27FC236}">
                <a16:creationId xmlns:a16="http://schemas.microsoft.com/office/drawing/2014/main" id="{DF1BAAEE-99EF-D54A-AED3-A72AC3F899A9}"/>
              </a:ext>
            </a:extLst>
          </p:cNvPr>
          <p:cNvSpPr>
            <a:spLocks noGrp="1"/>
          </p:cNvSpPr>
          <p:nvPr>
            <p:ph type="dt" sz="quarter" idx="1"/>
          </p:nvPr>
        </p:nvSpPr>
        <p:spPr>
          <a:xfrm>
            <a:off x="3936768" y="0"/>
            <a:ext cx="3011699" cy="463408"/>
          </a:xfrm>
          <a:prstGeom prst="rect">
            <a:avLst/>
          </a:prstGeom>
        </p:spPr>
        <p:txBody>
          <a:bodyPr vert="horz" lIns="92492" tIns="46246" rIns="92492" bIns="46246" rtlCol="0"/>
          <a:lstStyle>
            <a:lvl1pPr algn="r">
              <a:defRPr sz="1200"/>
            </a:lvl1pPr>
          </a:lstStyle>
          <a:p>
            <a:fld id="{500BE106-9E8F-5E4B-8372-DEE3BFEF72D4}" type="datetimeFigureOut">
              <a:rPr lang="en-US" smtClean="0"/>
              <a:t>6/9/2022</a:t>
            </a:fld>
            <a:endParaRPr lang="en-US" dirty="0"/>
          </a:p>
        </p:txBody>
      </p:sp>
      <p:sp>
        <p:nvSpPr>
          <p:cNvPr id="4" name="Footer Placeholder 3">
            <a:extLst>
              <a:ext uri="{FF2B5EF4-FFF2-40B4-BE49-F238E27FC236}">
                <a16:creationId xmlns:a16="http://schemas.microsoft.com/office/drawing/2014/main" id="{E64E8305-73AA-6840-97B7-0D64D061ABCC}"/>
              </a:ext>
            </a:extLst>
          </p:cNvPr>
          <p:cNvSpPr>
            <a:spLocks noGrp="1"/>
          </p:cNvSpPr>
          <p:nvPr>
            <p:ph type="ftr" sz="quarter" idx="2"/>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B407463-666A-0F49-9FC4-D93C4E87AC24}"/>
              </a:ext>
            </a:extLst>
          </p:cNvPr>
          <p:cNvSpPr>
            <a:spLocks noGrp="1"/>
          </p:cNvSpPr>
          <p:nvPr>
            <p:ph type="sldNum" sz="quarter" idx="3"/>
          </p:nvPr>
        </p:nvSpPr>
        <p:spPr>
          <a:xfrm>
            <a:off x="3936768" y="8772669"/>
            <a:ext cx="3011699" cy="463407"/>
          </a:xfrm>
          <a:prstGeom prst="rect">
            <a:avLst/>
          </a:prstGeom>
        </p:spPr>
        <p:txBody>
          <a:bodyPr vert="horz" lIns="92492" tIns="46246" rIns="92492" bIns="46246" rtlCol="0" anchor="b"/>
          <a:lstStyle>
            <a:lvl1pPr algn="r">
              <a:defRPr sz="1200"/>
            </a:lvl1pPr>
          </a:lstStyle>
          <a:p>
            <a:fld id="{946DF961-5305-434E-95F8-41B09B72669A}" type="slidenum">
              <a:rPr lang="en-US" smtClean="0"/>
              <a:t>‹#›</a:t>
            </a:fld>
            <a:endParaRPr lang="en-US" dirty="0"/>
          </a:p>
        </p:txBody>
      </p:sp>
    </p:spTree>
    <p:extLst>
      <p:ext uri="{BB962C8B-B14F-4D97-AF65-F5344CB8AC3E}">
        <p14:creationId xmlns:p14="http://schemas.microsoft.com/office/powerpoint/2010/main" val="14755055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3408"/>
          </a:xfrm>
          <a:prstGeom prst="rect">
            <a:avLst/>
          </a:prstGeom>
        </p:spPr>
        <p:txBody>
          <a:bodyPr vert="horz" lIns="92492" tIns="46246" rIns="92492" bIns="46246" rtlCol="0"/>
          <a:lstStyle>
            <a:lvl1pPr algn="l">
              <a:defRPr sz="1200"/>
            </a:lvl1pPr>
          </a:lstStyle>
          <a:p>
            <a:endParaRPr lang="en-US" dirty="0"/>
          </a:p>
        </p:txBody>
      </p:sp>
      <p:sp>
        <p:nvSpPr>
          <p:cNvPr id="3" name="Date Placeholder 2"/>
          <p:cNvSpPr>
            <a:spLocks noGrp="1"/>
          </p:cNvSpPr>
          <p:nvPr>
            <p:ph type="dt" idx="1"/>
          </p:nvPr>
        </p:nvSpPr>
        <p:spPr>
          <a:xfrm>
            <a:off x="3936768" y="0"/>
            <a:ext cx="3011699" cy="463408"/>
          </a:xfrm>
          <a:prstGeom prst="rect">
            <a:avLst/>
          </a:prstGeom>
        </p:spPr>
        <p:txBody>
          <a:bodyPr vert="horz" lIns="92492" tIns="46246" rIns="92492" bIns="46246" rtlCol="0"/>
          <a:lstStyle>
            <a:lvl1pPr algn="r">
              <a:defRPr sz="1200"/>
            </a:lvl1pPr>
          </a:lstStyle>
          <a:p>
            <a:fld id="{78C78EF0-0DF0-8442-8A08-5681612D9C6F}" type="datetimeFigureOut">
              <a:rPr lang="en-US" smtClean="0"/>
              <a:t>6/9/2022</a:t>
            </a:fld>
            <a:endParaRPr lang="en-US" dirty="0"/>
          </a:p>
        </p:txBody>
      </p:sp>
      <p:sp>
        <p:nvSpPr>
          <p:cNvPr id="4" name="Slide Image Placeholder 3"/>
          <p:cNvSpPr>
            <a:spLocks noGrp="1" noRot="1" noChangeAspect="1"/>
          </p:cNvSpPr>
          <p:nvPr>
            <p:ph type="sldImg" idx="2"/>
          </p:nvPr>
        </p:nvSpPr>
        <p:spPr>
          <a:xfrm>
            <a:off x="703263" y="1154113"/>
            <a:ext cx="5543550" cy="3117850"/>
          </a:xfrm>
          <a:prstGeom prst="rect">
            <a:avLst/>
          </a:prstGeom>
          <a:noFill/>
          <a:ln w="12700">
            <a:solidFill>
              <a:prstClr val="black"/>
            </a:solidFill>
          </a:ln>
        </p:spPr>
        <p:txBody>
          <a:bodyPr vert="horz" lIns="92492" tIns="46246" rIns="92492" bIns="46246" rtlCol="0" anchor="ctr"/>
          <a:lstStyle/>
          <a:p>
            <a:endParaRPr lang="en-US" dirty="0"/>
          </a:p>
        </p:txBody>
      </p:sp>
      <p:sp>
        <p:nvSpPr>
          <p:cNvPr id="5" name="Notes Placeholder 4"/>
          <p:cNvSpPr>
            <a:spLocks noGrp="1"/>
          </p:cNvSpPr>
          <p:nvPr>
            <p:ph type="body" sz="quarter" idx="3"/>
          </p:nvPr>
        </p:nvSpPr>
        <p:spPr>
          <a:xfrm>
            <a:off x="695008" y="4444861"/>
            <a:ext cx="5560060" cy="3636705"/>
          </a:xfrm>
          <a:prstGeom prst="rect">
            <a:avLst/>
          </a:prstGeom>
        </p:spPr>
        <p:txBody>
          <a:bodyPr vert="horz" lIns="92492" tIns="46246" rIns="92492" bIns="4624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11699" cy="463407"/>
          </a:xfrm>
          <a:prstGeom prst="rect">
            <a:avLst/>
          </a:prstGeom>
        </p:spPr>
        <p:txBody>
          <a:bodyPr vert="horz" lIns="92492" tIns="46246" rIns="92492" bIns="4624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36768" y="8772669"/>
            <a:ext cx="3011699" cy="463407"/>
          </a:xfrm>
          <a:prstGeom prst="rect">
            <a:avLst/>
          </a:prstGeom>
        </p:spPr>
        <p:txBody>
          <a:bodyPr vert="horz" lIns="92492" tIns="46246" rIns="92492" bIns="46246" rtlCol="0" anchor="b"/>
          <a:lstStyle>
            <a:lvl1pPr algn="r">
              <a:defRPr sz="1200"/>
            </a:lvl1pPr>
          </a:lstStyle>
          <a:p>
            <a:fld id="{2455D1DE-A7B1-4046-BEEF-D8F8EFF4F403}" type="slidenum">
              <a:rPr lang="en-US" smtClean="0"/>
              <a:t>‹#›</a:t>
            </a:fld>
            <a:endParaRPr lang="en-US" dirty="0"/>
          </a:p>
        </p:txBody>
      </p:sp>
    </p:spTree>
    <p:extLst>
      <p:ext uri="{BB962C8B-B14F-4D97-AF65-F5344CB8AC3E}">
        <p14:creationId xmlns:p14="http://schemas.microsoft.com/office/powerpoint/2010/main" val="79657280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55D1DE-A7B1-4046-BEEF-D8F8EFF4F403}" type="slidenum">
              <a:rPr lang="en-US" smtClean="0"/>
              <a:t>1</a:t>
            </a:fld>
            <a:endParaRPr lang="en-US" dirty="0"/>
          </a:p>
        </p:txBody>
      </p:sp>
    </p:spTree>
    <p:extLst>
      <p:ext uri="{BB962C8B-B14F-4D97-AF65-F5344CB8AC3E}">
        <p14:creationId xmlns:p14="http://schemas.microsoft.com/office/powerpoint/2010/main" val="3894304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17" Type="http://schemas.openxmlformats.org/officeDocument/2006/relationships/image" Target="../media/image123.svg"/><Relationship Id="rId21" Type="http://schemas.openxmlformats.org/officeDocument/2006/relationships/image" Target="../media/image27.svg"/><Relationship Id="rId42" Type="http://schemas.openxmlformats.org/officeDocument/2006/relationships/image" Target="../media/image48.png"/><Relationship Id="rId63" Type="http://schemas.openxmlformats.org/officeDocument/2006/relationships/image" Target="../media/image69.svg"/><Relationship Id="rId84" Type="http://schemas.openxmlformats.org/officeDocument/2006/relationships/image" Target="../media/image90.png"/><Relationship Id="rId138" Type="http://schemas.openxmlformats.org/officeDocument/2006/relationships/image" Target="../media/image144.png"/><Relationship Id="rId159" Type="http://schemas.openxmlformats.org/officeDocument/2006/relationships/image" Target="../media/image165.svg"/><Relationship Id="rId170" Type="http://schemas.openxmlformats.org/officeDocument/2006/relationships/image" Target="../media/image176.png"/><Relationship Id="rId107" Type="http://schemas.openxmlformats.org/officeDocument/2006/relationships/image" Target="../media/image113.svg"/><Relationship Id="rId11" Type="http://schemas.openxmlformats.org/officeDocument/2006/relationships/image" Target="../media/image17.svg"/><Relationship Id="rId32" Type="http://schemas.openxmlformats.org/officeDocument/2006/relationships/image" Target="../media/image38.png"/><Relationship Id="rId53" Type="http://schemas.openxmlformats.org/officeDocument/2006/relationships/image" Target="../media/image59.svg"/><Relationship Id="rId74" Type="http://schemas.openxmlformats.org/officeDocument/2006/relationships/image" Target="../media/image80.png"/><Relationship Id="rId128" Type="http://schemas.openxmlformats.org/officeDocument/2006/relationships/image" Target="../media/image134.png"/><Relationship Id="rId149" Type="http://schemas.openxmlformats.org/officeDocument/2006/relationships/image" Target="../media/image155.svg"/><Relationship Id="rId5" Type="http://schemas.openxmlformats.org/officeDocument/2006/relationships/image" Target="../media/image11.svg"/><Relationship Id="rId95" Type="http://schemas.openxmlformats.org/officeDocument/2006/relationships/image" Target="../media/image101.svg"/><Relationship Id="rId160" Type="http://schemas.openxmlformats.org/officeDocument/2006/relationships/image" Target="../media/image166.png"/><Relationship Id="rId22" Type="http://schemas.openxmlformats.org/officeDocument/2006/relationships/image" Target="../media/image28.png"/><Relationship Id="rId43" Type="http://schemas.openxmlformats.org/officeDocument/2006/relationships/image" Target="../media/image49.svg"/><Relationship Id="rId64" Type="http://schemas.openxmlformats.org/officeDocument/2006/relationships/image" Target="../media/image70.png"/><Relationship Id="rId118" Type="http://schemas.openxmlformats.org/officeDocument/2006/relationships/image" Target="../media/image124.png"/><Relationship Id="rId139" Type="http://schemas.openxmlformats.org/officeDocument/2006/relationships/image" Target="../media/image145.svg"/><Relationship Id="rId85" Type="http://schemas.openxmlformats.org/officeDocument/2006/relationships/image" Target="../media/image91.svg"/><Relationship Id="rId150" Type="http://schemas.openxmlformats.org/officeDocument/2006/relationships/image" Target="../media/image156.png"/><Relationship Id="rId171" Type="http://schemas.openxmlformats.org/officeDocument/2006/relationships/image" Target="../media/image177.svg"/><Relationship Id="rId12" Type="http://schemas.openxmlformats.org/officeDocument/2006/relationships/image" Target="../media/image18.png"/><Relationship Id="rId33" Type="http://schemas.openxmlformats.org/officeDocument/2006/relationships/image" Target="../media/image39.svg"/><Relationship Id="rId108" Type="http://schemas.openxmlformats.org/officeDocument/2006/relationships/image" Target="../media/image114.png"/><Relationship Id="rId129" Type="http://schemas.openxmlformats.org/officeDocument/2006/relationships/image" Target="../media/image135.svg"/><Relationship Id="rId54" Type="http://schemas.openxmlformats.org/officeDocument/2006/relationships/image" Target="../media/image60.png"/><Relationship Id="rId75" Type="http://schemas.openxmlformats.org/officeDocument/2006/relationships/image" Target="../media/image81.svg"/><Relationship Id="rId96" Type="http://schemas.openxmlformats.org/officeDocument/2006/relationships/image" Target="../media/image102.png"/><Relationship Id="rId140" Type="http://schemas.openxmlformats.org/officeDocument/2006/relationships/image" Target="../media/image146.png"/><Relationship Id="rId161" Type="http://schemas.openxmlformats.org/officeDocument/2006/relationships/image" Target="../media/image167.svg"/><Relationship Id="rId6" Type="http://schemas.openxmlformats.org/officeDocument/2006/relationships/image" Target="../media/image12.png"/><Relationship Id="rId23" Type="http://schemas.openxmlformats.org/officeDocument/2006/relationships/image" Target="../media/image29.svg"/><Relationship Id="rId28" Type="http://schemas.openxmlformats.org/officeDocument/2006/relationships/image" Target="../media/image34.png"/><Relationship Id="rId49" Type="http://schemas.openxmlformats.org/officeDocument/2006/relationships/image" Target="../media/image55.svg"/><Relationship Id="rId114" Type="http://schemas.openxmlformats.org/officeDocument/2006/relationships/image" Target="../media/image120.png"/><Relationship Id="rId119" Type="http://schemas.openxmlformats.org/officeDocument/2006/relationships/image" Target="../media/image125.svg"/><Relationship Id="rId44" Type="http://schemas.openxmlformats.org/officeDocument/2006/relationships/image" Target="../media/image50.png"/><Relationship Id="rId60" Type="http://schemas.openxmlformats.org/officeDocument/2006/relationships/image" Target="../media/image66.png"/><Relationship Id="rId65" Type="http://schemas.openxmlformats.org/officeDocument/2006/relationships/image" Target="../media/image71.svg"/><Relationship Id="rId81" Type="http://schemas.openxmlformats.org/officeDocument/2006/relationships/image" Target="../media/image87.svg"/><Relationship Id="rId86" Type="http://schemas.openxmlformats.org/officeDocument/2006/relationships/image" Target="../media/image92.png"/><Relationship Id="rId130" Type="http://schemas.openxmlformats.org/officeDocument/2006/relationships/image" Target="../media/image136.png"/><Relationship Id="rId135" Type="http://schemas.openxmlformats.org/officeDocument/2006/relationships/image" Target="../media/image141.svg"/><Relationship Id="rId151" Type="http://schemas.openxmlformats.org/officeDocument/2006/relationships/image" Target="../media/image157.svg"/><Relationship Id="rId156" Type="http://schemas.openxmlformats.org/officeDocument/2006/relationships/image" Target="../media/image162.png"/><Relationship Id="rId177" Type="http://schemas.openxmlformats.org/officeDocument/2006/relationships/image" Target="../media/image183.svg"/><Relationship Id="rId172" Type="http://schemas.openxmlformats.org/officeDocument/2006/relationships/image" Target="../media/image178.png"/><Relationship Id="rId13" Type="http://schemas.openxmlformats.org/officeDocument/2006/relationships/image" Target="../media/image19.svg"/><Relationship Id="rId18" Type="http://schemas.openxmlformats.org/officeDocument/2006/relationships/image" Target="../media/image24.png"/><Relationship Id="rId39" Type="http://schemas.openxmlformats.org/officeDocument/2006/relationships/image" Target="../media/image45.svg"/><Relationship Id="rId109" Type="http://schemas.openxmlformats.org/officeDocument/2006/relationships/image" Target="../media/image115.svg"/><Relationship Id="rId34" Type="http://schemas.openxmlformats.org/officeDocument/2006/relationships/image" Target="../media/image40.png"/><Relationship Id="rId50" Type="http://schemas.openxmlformats.org/officeDocument/2006/relationships/image" Target="../media/image56.png"/><Relationship Id="rId55" Type="http://schemas.openxmlformats.org/officeDocument/2006/relationships/image" Target="../media/image61.svg"/><Relationship Id="rId76" Type="http://schemas.openxmlformats.org/officeDocument/2006/relationships/image" Target="../media/image82.png"/><Relationship Id="rId97" Type="http://schemas.openxmlformats.org/officeDocument/2006/relationships/image" Target="../media/image103.svg"/><Relationship Id="rId104" Type="http://schemas.openxmlformats.org/officeDocument/2006/relationships/image" Target="../media/image110.png"/><Relationship Id="rId120" Type="http://schemas.openxmlformats.org/officeDocument/2006/relationships/image" Target="../media/image126.png"/><Relationship Id="rId125" Type="http://schemas.openxmlformats.org/officeDocument/2006/relationships/image" Target="../media/image131.svg"/><Relationship Id="rId141" Type="http://schemas.openxmlformats.org/officeDocument/2006/relationships/image" Target="../media/image147.svg"/><Relationship Id="rId146" Type="http://schemas.openxmlformats.org/officeDocument/2006/relationships/image" Target="../media/image152.png"/><Relationship Id="rId167" Type="http://schemas.openxmlformats.org/officeDocument/2006/relationships/image" Target="../media/image173.svg"/><Relationship Id="rId7" Type="http://schemas.openxmlformats.org/officeDocument/2006/relationships/image" Target="../media/image13.svg"/><Relationship Id="rId71" Type="http://schemas.openxmlformats.org/officeDocument/2006/relationships/image" Target="../media/image77.svg"/><Relationship Id="rId92" Type="http://schemas.openxmlformats.org/officeDocument/2006/relationships/image" Target="../media/image98.png"/><Relationship Id="rId162" Type="http://schemas.openxmlformats.org/officeDocument/2006/relationships/image" Target="../media/image168.png"/><Relationship Id="rId2" Type="http://schemas.openxmlformats.org/officeDocument/2006/relationships/image" Target="../media/image8.png"/><Relationship Id="rId29" Type="http://schemas.openxmlformats.org/officeDocument/2006/relationships/image" Target="../media/image35.svg"/><Relationship Id="rId24" Type="http://schemas.openxmlformats.org/officeDocument/2006/relationships/image" Target="../media/image30.png"/><Relationship Id="rId40" Type="http://schemas.openxmlformats.org/officeDocument/2006/relationships/image" Target="../media/image46.png"/><Relationship Id="rId45" Type="http://schemas.openxmlformats.org/officeDocument/2006/relationships/image" Target="../media/image51.svg"/><Relationship Id="rId66" Type="http://schemas.openxmlformats.org/officeDocument/2006/relationships/image" Target="../media/image72.png"/><Relationship Id="rId87" Type="http://schemas.openxmlformats.org/officeDocument/2006/relationships/image" Target="../media/image93.svg"/><Relationship Id="rId110" Type="http://schemas.openxmlformats.org/officeDocument/2006/relationships/image" Target="../media/image116.png"/><Relationship Id="rId115" Type="http://schemas.openxmlformats.org/officeDocument/2006/relationships/image" Target="../media/image121.svg"/><Relationship Id="rId131" Type="http://schemas.openxmlformats.org/officeDocument/2006/relationships/image" Target="../media/image137.svg"/><Relationship Id="rId136" Type="http://schemas.openxmlformats.org/officeDocument/2006/relationships/image" Target="../media/image142.png"/><Relationship Id="rId157" Type="http://schemas.openxmlformats.org/officeDocument/2006/relationships/image" Target="../media/image163.svg"/><Relationship Id="rId178" Type="http://schemas.openxmlformats.org/officeDocument/2006/relationships/image" Target="../media/image4.png"/><Relationship Id="rId61" Type="http://schemas.openxmlformats.org/officeDocument/2006/relationships/image" Target="../media/image67.svg"/><Relationship Id="rId82" Type="http://schemas.openxmlformats.org/officeDocument/2006/relationships/image" Target="../media/image88.png"/><Relationship Id="rId152" Type="http://schemas.openxmlformats.org/officeDocument/2006/relationships/image" Target="../media/image158.png"/><Relationship Id="rId173" Type="http://schemas.openxmlformats.org/officeDocument/2006/relationships/image" Target="../media/image179.svg"/><Relationship Id="rId19" Type="http://schemas.openxmlformats.org/officeDocument/2006/relationships/image" Target="../media/image25.svg"/><Relationship Id="rId14" Type="http://schemas.openxmlformats.org/officeDocument/2006/relationships/image" Target="../media/image20.png"/><Relationship Id="rId30" Type="http://schemas.openxmlformats.org/officeDocument/2006/relationships/image" Target="../media/image36.png"/><Relationship Id="rId35" Type="http://schemas.openxmlformats.org/officeDocument/2006/relationships/image" Target="../media/image41.svg"/><Relationship Id="rId56" Type="http://schemas.openxmlformats.org/officeDocument/2006/relationships/image" Target="../media/image62.png"/><Relationship Id="rId77" Type="http://schemas.openxmlformats.org/officeDocument/2006/relationships/image" Target="../media/image83.svg"/><Relationship Id="rId100" Type="http://schemas.openxmlformats.org/officeDocument/2006/relationships/image" Target="../media/image106.png"/><Relationship Id="rId105" Type="http://schemas.openxmlformats.org/officeDocument/2006/relationships/image" Target="../media/image111.svg"/><Relationship Id="rId126" Type="http://schemas.openxmlformats.org/officeDocument/2006/relationships/image" Target="../media/image132.png"/><Relationship Id="rId147" Type="http://schemas.openxmlformats.org/officeDocument/2006/relationships/image" Target="../media/image153.svg"/><Relationship Id="rId168" Type="http://schemas.openxmlformats.org/officeDocument/2006/relationships/image" Target="../media/image174.png"/><Relationship Id="rId8" Type="http://schemas.openxmlformats.org/officeDocument/2006/relationships/image" Target="../media/image14.png"/><Relationship Id="rId51" Type="http://schemas.openxmlformats.org/officeDocument/2006/relationships/image" Target="../media/image57.svg"/><Relationship Id="rId72" Type="http://schemas.openxmlformats.org/officeDocument/2006/relationships/image" Target="../media/image78.png"/><Relationship Id="rId93" Type="http://schemas.openxmlformats.org/officeDocument/2006/relationships/image" Target="../media/image99.svg"/><Relationship Id="rId98" Type="http://schemas.openxmlformats.org/officeDocument/2006/relationships/image" Target="../media/image104.png"/><Relationship Id="rId121" Type="http://schemas.openxmlformats.org/officeDocument/2006/relationships/image" Target="../media/image127.svg"/><Relationship Id="rId142" Type="http://schemas.openxmlformats.org/officeDocument/2006/relationships/image" Target="../media/image148.png"/><Relationship Id="rId163" Type="http://schemas.openxmlformats.org/officeDocument/2006/relationships/image" Target="../media/image169.svg"/><Relationship Id="rId3" Type="http://schemas.openxmlformats.org/officeDocument/2006/relationships/image" Target="../media/image9.svg"/><Relationship Id="rId25" Type="http://schemas.openxmlformats.org/officeDocument/2006/relationships/image" Target="../media/image31.svg"/><Relationship Id="rId46" Type="http://schemas.openxmlformats.org/officeDocument/2006/relationships/image" Target="../media/image52.png"/><Relationship Id="rId67" Type="http://schemas.openxmlformats.org/officeDocument/2006/relationships/image" Target="../media/image73.svg"/><Relationship Id="rId116" Type="http://schemas.openxmlformats.org/officeDocument/2006/relationships/image" Target="../media/image122.png"/><Relationship Id="rId137" Type="http://schemas.openxmlformats.org/officeDocument/2006/relationships/image" Target="../media/image143.svg"/><Relationship Id="rId158" Type="http://schemas.openxmlformats.org/officeDocument/2006/relationships/image" Target="../media/image164.png"/><Relationship Id="rId20" Type="http://schemas.openxmlformats.org/officeDocument/2006/relationships/image" Target="../media/image26.png"/><Relationship Id="rId41" Type="http://schemas.openxmlformats.org/officeDocument/2006/relationships/image" Target="../media/image47.svg"/><Relationship Id="rId62" Type="http://schemas.openxmlformats.org/officeDocument/2006/relationships/image" Target="../media/image68.png"/><Relationship Id="rId83" Type="http://schemas.openxmlformats.org/officeDocument/2006/relationships/image" Target="../media/image89.svg"/><Relationship Id="rId88" Type="http://schemas.openxmlformats.org/officeDocument/2006/relationships/image" Target="../media/image94.png"/><Relationship Id="rId111" Type="http://schemas.openxmlformats.org/officeDocument/2006/relationships/image" Target="../media/image117.svg"/><Relationship Id="rId132" Type="http://schemas.openxmlformats.org/officeDocument/2006/relationships/image" Target="../media/image138.png"/><Relationship Id="rId153" Type="http://schemas.openxmlformats.org/officeDocument/2006/relationships/image" Target="../media/image159.svg"/><Relationship Id="rId174" Type="http://schemas.openxmlformats.org/officeDocument/2006/relationships/image" Target="../media/image180.png"/><Relationship Id="rId15" Type="http://schemas.openxmlformats.org/officeDocument/2006/relationships/image" Target="../media/image21.svg"/><Relationship Id="rId36" Type="http://schemas.openxmlformats.org/officeDocument/2006/relationships/image" Target="../media/image42.png"/><Relationship Id="rId57" Type="http://schemas.openxmlformats.org/officeDocument/2006/relationships/image" Target="../media/image63.svg"/><Relationship Id="rId106" Type="http://schemas.openxmlformats.org/officeDocument/2006/relationships/image" Target="../media/image112.png"/><Relationship Id="rId127" Type="http://schemas.openxmlformats.org/officeDocument/2006/relationships/image" Target="../media/image133.svg"/><Relationship Id="rId10" Type="http://schemas.openxmlformats.org/officeDocument/2006/relationships/image" Target="../media/image16.png"/><Relationship Id="rId31" Type="http://schemas.openxmlformats.org/officeDocument/2006/relationships/image" Target="../media/image37.svg"/><Relationship Id="rId52" Type="http://schemas.openxmlformats.org/officeDocument/2006/relationships/image" Target="../media/image58.png"/><Relationship Id="rId73" Type="http://schemas.openxmlformats.org/officeDocument/2006/relationships/image" Target="../media/image79.svg"/><Relationship Id="rId78" Type="http://schemas.openxmlformats.org/officeDocument/2006/relationships/image" Target="../media/image84.png"/><Relationship Id="rId94" Type="http://schemas.openxmlformats.org/officeDocument/2006/relationships/image" Target="../media/image100.png"/><Relationship Id="rId99" Type="http://schemas.openxmlformats.org/officeDocument/2006/relationships/image" Target="../media/image105.svg"/><Relationship Id="rId101" Type="http://schemas.openxmlformats.org/officeDocument/2006/relationships/image" Target="../media/image107.svg"/><Relationship Id="rId122" Type="http://schemas.openxmlformats.org/officeDocument/2006/relationships/image" Target="../media/image128.png"/><Relationship Id="rId143" Type="http://schemas.openxmlformats.org/officeDocument/2006/relationships/image" Target="../media/image149.svg"/><Relationship Id="rId148" Type="http://schemas.openxmlformats.org/officeDocument/2006/relationships/image" Target="../media/image154.png"/><Relationship Id="rId164" Type="http://schemas.openxmlformats.org/officeDocument/2006/relationships/image" Target="../media/image170.png"/><Relationship Id="rId169" Type="http://schemas.openxmlformats.org/officeDocument/2006/relationships/image" Target="../media/image175.svg"/><Relationship Id="rId4" Type="http://schemas.openxmlformats.org/officeDocument/2006/relationships/image" Target="../media/image10.png"/><Relationship Id="rId9" Type="http://schemas.openxmlformats.org/officeDocument/2006/relationships/image" Target="../media/image15.svg"/><Relationship Id="rId26" Type="http://schemas.openxmlformats.org/officeDocument/2006/relationships/image" Target="../media/image32.png"/><Relationship Id="rId47" Type="http://schemas.openxmlformats.org/officeDocument/2006/relationships/image" Target="../media/image53.svg"/><Relationship Id="rId68" Type="http://schemas.openxmlformats.org/officeDocument/2006/relationships/image" Target="../media/image74.png"/><Relationship Id="rId89" Type="http://schemas.openxmlformats.org/officeDocument/2006/relationships/image" Target="../media/image95.svg"/><Relationship Id="rId112" Type="http://schemas.openxmlformats.org/officeDocument/2006/relationships/image" Target="../media/image118.png"/><Relationship Id="rId133" Type="http://schemas.openxmlformats.org/officeDocument/2006/relationships/image" Target="../media/image139.svg"/><Relationship Id="rId154" Type="http://schemas.openxmlformats.org/officeDocument/2006/relationships/image" Target="../media/image160.png"/><Relationship Id="rId175" Type="http://schemas.openxmlformats.org/officeDocument/2006/relationships/image" Target="../media/image181.svg"/><Relationship Id="rId16" Type="http://schemas.openxmlformats.org/officeDocument/2006/relationships/image" Target="../media/image22.png"/><Relationship Id="rId37" Type="http://schemas.openxmlformats.org/officeDocument/2006/relationships/image" Target="../media/image43.svg"/><Relationship Id="rId58" Type="http://schemas.openxmlformats.org/officeDocument/2006/relationships/image" Target="../media/image64.png"/><Relationship Id="rId79" Type="http://schemas.openxmlformats.org/officeDocument/2006/relationships/image" Target="../media/image85.svg"/><Relationship Id="rId102" Type="http://schemas.openxmlformats.org/officeDocument/2006/relationships/image" Target="../media/image108.png"/><Relationship Id="rId123" Type="http://schemas.openxmlformats.org/officeDocument/2006/relationships/image" Target="../media/image129.svg"/><Relationship Id="rId144" Type="http://schemas.openxmlformats.org/officeDocument/2006/relationships/image" Target="../media/image150.png"/><Relationship Id="rId90" Type="http://schemas.openxmlformats.org/officeDocument/2006/relationships/image" Target="../media/image96.png"/><Relationship Id="rId165" Type="http://schemas.openxmlformats.org/officeDocument/2006/relationships/image" Target="../media/image171.svg"/><Relationship Id="rId27" Type="http://schemas.openxmlformats.org/officeDocument/2006/relationships/image" Target="../media/image33.svg"/><Relationship Id="rId48" Type="http://schemas.openxmlformats.org/officeDocument/2006/relationships/image" Target="../media/image54.png"/><Relationship Id="rId69" Type="http://schemas.openxmlformats.org/officeDocument/2006/relationships/image" Target="../media/image75.svg"/><Relationship Id="rId113" Type="http://schemas.openxmlformats.org/officeDocument/2006/relationships/image" Target="../media/image119.svg"/><Relationship Id="rId134" Type="http://schemas.openxmlformats.org/officeDocument/2006/relationships/image" Target="../media/image140.png"/><Relationship Id="rId80" Type="http://schemas.openxmlformats.org/officeDocument/2006/relationships/image" Target="../media/image86.png"/><Relationship Id="rId155" Type="http://schemas.openxmlformats.org/officeDocument/2006/relationships/image" Target="../media/image161.svg"/><Relationship Id="rId176" Type="http://schemas.openxmlformats.org/officeDocument/2006/relationships/image" Target="../media/image182.png"/><Relationship Id="rId17" Type="http://schemas.openxmlformats.org/officeDocument/2006/relationships/image" Target="../media/image23.svg"/><Relationship Id="rId38" Type="http://schemas.openxmlformats.org/officeDocument/2006/relationships/image" Target="../media/image44.png"/><Relationship Id="rId59" Type="http://schemas.openxmlformats.org/officeDocument/2006/relationships/image" Target="../media/image65.svg"/><Relationship Id="rId103" Type="http://schemas.openxmlformats.org/officeDocument/2006/relationships/image" Target="../media/image109.svg"/><Relationship Id="rId124" Type="http://schemas.openxmlformats.org/officeDocument/2006/relationships/image" Target="../media/image130.png"/><Relationship Id="rId70" Type="http://schemas.openxmlformats.org/officeDocument/2006/relationships/image" Target="../media/image76.png"/><Relationship Id="rId91" Type="http://schemas.openxmlformats.org/officeDocument/2006/relationships/image" Target="../media/image97.svg"/><Relationship Id="rId145" Type="http://schemas.openxmlformats.org/officeDocument/2006/relationships/image" Target="../media/image151.svg"/><Relationship Id="rId166" Type="http://schemas.openxmlformats.org/officeDocument/2006/relationships/image" Target="../media/image17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5.svg"/><Relationship Id="rId2" Type="http://schemas.openxmlformats.org/officeDocument/2006/relationships/image" Target="../media/image184.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7.svg"/><Relationship Id="rId2" Type="http://schemas.openxmlformats.org/officeDocument/2006/relationships/image" Target="../media/image186.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8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0.svg"/><Relationship Id="rId2" Type="http://schemas.openxmlformats.org/officeDocument/2006/relationships/image" Target="../media/image18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One">
    <p:spTree>
      <p:nvGrpSpPr>
        <p:cNvPr id="1" name=""/>
        <p:cNvGrpSpPr/>
        <p:nvPr/>
      </p:nvGrpSpPr>
      <p:grpSpPr>
        <a:xfrm>
          <a:off x="0" y="0"/>
          <a:ext cx="0" cy="0"/>
          <a:chOff x="0" y="0"/>
          <a:chExt cx="0" cy="0"/>
        </a:xfrm>
      </p:grpSpPr>
      <p:sp>
        <p:nvSpPr>
          <p:cNvPr id="2" name="Title 1"/>
          <p:cNvSpPr>
            <a:spLocks noGrp="1"/>
          </p:cNvSpPr>
          <p:nvPr>
            <p:ph type="ctrTitle"/>
          </p:nvPr>
        </p:nvSpPr>
        <p:spPr>
          <a:xfrm>
            <a:off x="847847" y="1847472"/>
            <a:ext cx="4626978" cy="1117229"/>
          </a:xfrm>
        </p:spPr>
        <p:txBody>
          <a:bodyPr wrap="square" lIns="0" anchor="b">
            <a:noAutofit/>
          </a:bodyPr>
          <a:lstStyle>
            <a:lvl1pPr algn="l">
              <a:defRPr sz="3700" b="1" cap="all" baseline="0"/>
            </a:lvl1pPr>
          </a:lstStyle>
          <a:p>
            <a:r>
              <a:rPr lang="en-US" dirty="0"/>
              <a:t>Click to edit Master title</a:t>
            </a:r>
          </a:p>
        </p:txBody>
      </p:sp>
      <p:sp>
        <p:nvSpPr>
          <p:cNvPr id="3" name="Subtitle 2"/>
          <p:cNvSpPr>
            <a:spLocks noGrp="1"/>
          </p:cNvSpPr>
          <p:nvPr>
            <p:ph type="subTitle" idx="1"/>
          </p:nvPr>
        </p:nvSpPr>
        <p:spPr>
          <a:xfrm>
            <a:off x="847847" y="2898648"/>
            <a:ext cx="4626978" cy="313932"/>
          </a:xfrm>
        </p:spPr>
        <p:txBody>
          <a:bodyPr wrap="square" lIns="0">
            <a:no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0" name="Text Placeholder 9"/>
          <p:cNvSpPr>
            <a:spLocks noGrp="1"/>
          </p:cNvSpPr>
          <p:nvPr>
            <p:ph type="body" sz="quarter" idx="10" hasCustomPrompt="1"/>
          </p:nvPr>
        </p:nvSpPr>
        <p:spPr>
          <a:xfrm>
            <a:off x="847847" y="4048191"/>
            <a:ext cx="4626978" cy="258532"/>
          </a:xfrm>
        </p:spPr>
        <p:txBody>
          <a:bodyPr lIns="0">
            <a:no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58532"/>
          </a:xfrm>
        </p:spPr>
        <p:txBody>
          <a:bodyPr lIns="0">
            <a:noAutofit/>
          </a:bodyPr>
          <a:lstStyle>
            <a:lvl1pPr marL="0" indent="0">
              <a:buNone/>
              <a:defRPr sz="1200"/>
            </a:lvl1pPr>
          </a:lstStyle>
          <a:p>
            <a:pPr lvl="0"/>
            <a:r>
              <a:rPr lang="en-US" dirty="0"/>
              <a:t>Date goes here</a:t>
            </a:r>
          </a:p>
        </p:txBody>
      </p:sp>
      <p:sp>
        <p:nvSpPr>
          <p:cNvPr id="8" name="Picture Placeholder 8">
            <a:extLst>
              <a:ext uri="{FF2B5EF4-FFF2-40B4-BE49-F238E27FC236}">
                <a16:creationId xmlns:a16="http://schemas.microsoft.com/office/drawing/2014/main" id="{5683BEF3-FBF4-DC48-8B94-6BBFE9C281DF}"/>
              </a:ext>
            </a:extLst>
          </p:cNvPr>
          <p:cNvSpPr>
            <a:spLocks noGrp="1"/>
          </p:cNvSpPr>
          <p:nvPr>
            <p:ph type="pic" sz="quarter" idx="12"/>
          </p:nvPr>
        </p:nvSpPr>
        <p:spPr>
          <a:xfrm>
            <a:off x="3505200" y="0"/>
            <a:ext cx="5638800" cy="4512660"/>
          </a:xfrm>
          <a:custGeom>
            <a:avLst/>
            <a:gdLst>
              <a:gd name="connsiteX0" fmla="*/ 0 w 5181600"/>
              <a:gd name="connsiteY0" fmla="*/ 0 h 4171950"/>
              <a:gd name="connsiteX1" fmla="*/ 5181600 w 5181600"/>
              <a:gd name="connsiteY1" fmla="*/ 0 h 4171950"/>
              <a:gd name="connsiteX2" fmla="*/ 5181600 w 5181600"/>
              <a:gd name="connsiteY2" fmla="*/ 4171950 h 4171950"/>
              <a:gd name="connsiteX3" fmla="*/ 0 w 5181600"/>
              <a:gd name="connsiteY3" fmla="*/ 4171950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4171950 h 4171950"/>
              <a:gd name="connsiteX3" fmla="*/ 2331308 w 5181600"/>
              <a:gd name="connsiteY3" fmla="*/ 4040144 h 4171950"/>
              <a:gd name="connsiteX4" fmla="*/ 0 w 5181600"/>
              <a:gd name="connsiteY4" fmla="*/ 0 h 4171950"/>
              <a:gd name="connsiteX0" fmla="*/ 0 w 5181600"/>
              <a:gd name="connsiteY0" fmla="*/ 0 h 4171950"/>
              <a:gd name="connsiteX1" fmla="*/ 5181600 w 5181600"/>
              <a:gd name="connsiteY1" fmla="*/ 0 h 4171950"/>
              <a:gd name="connsiteX2" fmla="*/ 5181600 w 5181600"/>
              <a:gd name="connsiteY2" fmla="*/ 1301578 h 4171950"/>
              <a:gd name="connsiteX3" fmla="*/ 5181600 w 5181600"/>
              <a:gd name="connsiteY3" fmla="*/ 4171950 h 4171950"/>
              <a:gd name="connsiteX4" fmla="*/ 2331308 w 5181600"/>
              <a:gd name="connsiteY4" fmla="*/ 4040144 h 4171950"/>
              <a:gd name="connsiteX5" fmla="*/ 0 w 5181600"/>
              <a:gd name="connsiteY5" fmla="*/ 0 h 4171950"/>
              <a:gd name="connsiteX0" fmla="*/ 0 w 5181600"/>
              <a:gd name="connsiteY0" fmla="*/ 0 h 4040144"/>
              <a:gd name="connsiteX1" fmla="*/ 5181600 w 5181600"/>
              <a:gd name="connsiteY1" fmla="*/ 0 h 4040144"/>
              <a:gd name="connsiteX2" fmla="*/ 5181600 w 5181600"/>
              <a:gd name="connsiteY2" fmla="*/ 1301578 h 4040144"/>
              <a:gd name="connsiteX3" fmla="*/ 3575222 w 5181600"/>
              <a:gd name="connsiteY3" fmla="*/ 4023669 h 4040144"/>
              <a:gd name="connsiteX4" fmla="*/ 2331308 w 5181600"/>
              <a:gd name="connsiteY4" fmla="*/ 4040144 h 4040144"/>
              <a:gd name="connsiteX5" fmla="*/ 0 w 5181600"/>
              <a:gd name="connsiteY5" fmla="*/ 0 h 4040144"/>
              <a:gd name="connsiteX0" fmla="*/ 0 w 5181600"/>
              <a:gd name="connsiteY0" fmla="*/ 0 h 4146407"/>
              <a:gd name="connsiteX1" fmla="*/ 5181600 w 5181600"/>
              <a:gd name="connsiteY1" fmla="*/ 0 h 4146407"/>
              <a:gd name="connsiteX2" fmla="*/ 5181600 w 5181600"/>
              <a:gd name="connsiteY2" fmla="*/ 1301578 h 4146407"/>
              <a:gd name="connsiteX3" fmla="*/ 3575222 w 5181600"/>
              <a:gd name="connsiteY3" fmla="*/ 4023669 h 4146407"/>
              <a:gd name="connsiteX4" fmla="*/ 2331308 w 5181600"/>
              <a:gd name="connsiteY4" fmla="*/ 4040144 h 4146407"/>
              <a:gd name="connsiteX5" fmla="*/ 0 w 5181600"/>
              <a:gd name="connsiteY5" fmla="*/ 0 h 4146407"/>
              <a:gd name="connsiteX0" fmla="*/ 0 w 5181600"/>
              <a:gd name="connsiteY0" fmla="*/ 0 h 4075263"/>
              <a:gd name="connsiteX1" fmla="*/ 5181600 w 5181600"/>
              <a:gd name="connsiteY1" fmla="*/ 0 h 4075263"/>
              <a:gd name="connsiteX2" fmla="*/ 5181600 w 5181600"/>
              <a:gd name="connsiteY2" fmla="*/ 1301578 h 4075263"/>
              <a:gd name="connsiteX3" fmla="*/ 3575222 w 5181600"/>
              <a:gd name="connsiteY3" fmla="*/ 4023669 h 4075263"/>
              <a:gd name="connsiteX4" fmla="*/ 1980044 w 5181600"/>
              <a:gd name="connsiteY4" fmla="*/ 3426827 h 4075263"/>
              <a:gd name="connsiteX5" fmla="*/ 0 w 5181600"/>
              <a:gd name="connsiteY5" fmla="*/ 0 h 4075263"/>
              <a:gd name="connsiteX0" fmla="*/ 0 w 5181600"/>
              <a:gd name="connsiteY0" fmla="*/ 0 h 4113531"/>
              <a:gd name="connsiteX1" fmla="*/ 5181600 w 5181600"/>
              <a:gd name="connsiteY1" fmla="*/ 0 h 4113531"/>
              <a:gd name="connsiteX2" fmla="*/ 5181600 w 5181600"/>
              <a:gd name="connsiteY2" fmla="*/ 1301578 h 4113531"/>
              <a:gd name="connsiteX3" fmla="*/ 3575222 w 5181600"/>
              <a:gd name="connsiteY3" fmla="*/ 4023669 h 4113531"/>
              <a:gd name="connsiteX4" fmla="*/ 1980044 w 5181600"/>
              <a:gd name="connsiteY4" fmla="*/ 3426827 h 4113531"/>
              <a:gd name="connsiteX5" fmla="*/ 0 w 5181600"/>
              <a:gd name="connsiteY5" fmla="*/ 0 h 4113531"/>
              <a:gd name="connsiteX0" fmla="*/ 0 w 5181600"/>
              <a:gd name="connsiteY0" fmla="*/ 0 h 4108715"/>
              <a:gd name="connsiteX1" fmla="*/ 5181600 w 5181600"/>
              <a:gd name="connsiteY1" fmla="*/ 0 h 4108715"/>
              <a:gd name="connsiteX2" fmla="*/ 5181600 w 5181600"/>
              <a:gd name="connsiteY2" fmla="*/ 1301578 h 4108715"/>
              <a:gd name="connsiteX3" fmla="*/ 3430257 w 5181600"/>
              <a:gd name="connsiteY3" fmla="*/ 4018094 h 4108715"/>
              <a:gd name="connsiteX4" fmla="*/ 1980044 w 5181600"/>
              <a:gd name="connsiteY4" fmla="*/ 3426827 h 4108715"/>
              <a:gd name="connsiteX5" fmla="*/ 0 w 5181600"/>
              <a:gd name="connsiteY5" fmla="*/ 0 h 4108715"/>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3430257 w 5181600"/>
              <a:gd name="connsiteY3" fmla="*/ 4018094 h 4150586"/>
              <a:gd name="connsiteX4" fmla="*/ 1980044 w 5181600"/>
              <a:gd name="connsiteY4" fmla="*/ 3426827 h 4150586"/>
              <a:gd name="connsiteX5" fmla="*/ 0 w 5181600"/>
              <a:gd name="connsiteY5" fmla="*/ 0 h 4150586"/>
              <a:gd name="connsiteX0" fmla="*/ 0 w 5181600"/>
              <a:gd name="connsiteY0" fmla="*/ 0 h 4150586"/>
              <a:gd name="connsiteX1" fmla="*/ 5181600 w 5181600"/>
              <a:gd name="connsiteY1" fmla="*/ 0 h 4150586"/>
              <a:gd name="connsiteX2" fmla="*/ 5181600 w 5181600"/>
              <a:gd name="connsiteY2" fmla="*/ 1301578 h 4150586"/>
              <a:gd name="connsiteX3" fmla="*/ 4183566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67201 w 5181600"/>
              <a:gd name="connsiteY3" fmla="*/ 2955072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4150586"/>
              <a:gd name="connsiteX1" fmla="*/ 5181600 w 5181600"/>
              <a:gd name="connsiteY1" fmla="*/ 0 h 4150586"/>
              <a:gd name="connsiteX2" fmla="*/ 5181600 w 5181600"/>
              <a:gd name="connsiteY2" fmla="*/ 1301578 h 4150586"/>
              <a:gd name="connsiteX3" fmla="*/ 4211445 w 5181600"/>
              <a:gd name="connsiteY3" fmla="*/ 2971799 h 4150586"/>
              <a:gd name="connsiteX4" fmla="*/ 3430257 w 5181600"/>
              <a:gd name="connsiteY4" fmla="*/ 4018094 h 4150586"/>
              <a:gd name="connsiteX5" fmla="*/ 1980044 w 5181600"/>
              <a:gd name="connsiteY5" fmla="*/ 3426827 h 4150586"/>
              <a:gd name="connsiteX6" fmla="*/ 0 w 5181600"/>
              <a:gd name="connsiteY6" fmla="*/ 0 h 4150586"/>
              <a:gd name="connsiteX0" fmla="*/ 0 w 5181600"/>
              <a:gd name="connsiteY0" fmla="*/ 0 h 3872503"/>
              <a:gd name="connsiteX1" fmla="*/ 5181600 w 5181600"/>
              <a:gd name="connsiteY1" fmla="*/ 0 h 3872503"/>
              <a:gd name="connsiteX2" fmla="*/ 5181600 w 5181600"/>
              <a:gd name="connsiteY2" fmla="*/ 1301578 h 3872503"/>
              <a:gd name="connsiteX3" fmla="*/ 4211445 w 5181600"/>
              <a:gd name="connsiteY3" fmla="*/ 2971799 h 3872503"/>
              <a:gd name="connsiteX4" fmla="*/ 3798247 w 5181600"/>
              <a:gd name="connsiteY4" fmla="*/ 3650104 h 3872503"/>
              <a:gd name="connsiteX5" fmla="*/ 1980044 w 5181600"/>
              <a:gd name="connsiteY5" fmla="*/ 3426827 h 3872503"/>
              <a:gd name="connsiteX6" fmla="*/ 0 w 5181600"/>
              <a:gd name="connsiteY6" fmla="*/ 0 h 3872503"/>
              <a:gd name="connsiteX0" fmla="*/ 0 w 5181600"/>
              <a:gd name="connsiteY0" fmla="*/ 0 h 4141054"/>
              <a:gd name="connsiteX1" fmla="*/ 5181600 w 5181600"/>
              <a:gd name="connsiteY1" fmla="*/ 0 h 4141054"/>
              <a:gd name="connsiteX2" fmla="*/ 5181600 w 5181600"/>
              <a:gd name="connsiteY2" fmla="*/ 1301578 h 4141054"/>
              <a:gd name="connsiteX3" fmla="*/ 4211445 w 5181600"/>
              <a:gd name="connsiteY3" fmla="*/ 2971799 h 4141054"/>
              <a:gd name="connsiteX4" fmla="*/ 3798247 w 5181600"/>
              <a:gd name="connsiteY4" fmla="*/ 3650104 h 4141054"/>
              <a:gd name="connsiteX5" fmla="*/ 1980044 w 5181600"/>
              <a:gd name="connsiteY5" fmla="*/ 3426827 h 4141054"/>
              <a:gd name="connsiteX6" fmla="*/ 0 w 5181600"/>
              <a:gd name="connsiteY6"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1054"/>
              <a:gd name="connsiteX1" fmla="*/ 5181600 w 5181600"/>
              <a:gd name="connsiteY1" fmla="*/ 0 h 4141054"/>
              <a:gd name="connsiteX2" fmla="*/ 5181600 w 5181600"/>
              <a:gd name="connsiteY2" fmla="*/ 1301578 h 4141054"/>
              <a:gd name="connsiteX3" fmla="*/ 3798247 w 5181600"/>
              <a:gd name="connsiteY3" fmla="*/ 3650104 h 4141054"/>
              <a:gd name="connsiteX4" fmla="*/ 1980044 w 5181600"/>
              <a:gd name="connsiteY4" fmla="*/ 3426827 h 4141054"/>
              <a:gd name="connsiteX5" fmla="*/ 0 w 5181600"/>
              <a:gd name="connsiteY5" fmla="*/ 0 h 4141054"/>
              <a:gd name="connsiteX0" fmla="*/ 0 w 5181600"/>
              <a:gd name="connsiteY0" fmla="*/ 0 h 4146769"/>
              <a:gd name="connsiteX1" fmla="*/ 5181600 w 5181600"/>
              <a:gd name="connsiteY1" fmla="*/ 0 h 4146769"/>
              <a:gd name="connsiteX2" fmla="*/ 5181600 w 5181600"/>
              <a:gd name="connsiteY2" fmla="*/ 1301578 h 4146769"/>
              <a:gd name="connsiteX3" fmla="*/ 3798247 w 5181600"/>
              <a:gd name="connsiteY3" fmla="*/ 3650104 h 4146769"/>
              <a:gd name="connsiteX4" fmla="*/ 1980044 w 5181600"/>
              <a:gd name="connsiteY4" fmla="*/ 3426827 h 4146769"/>
              <a:gd name="connsiteX5" fmla="*/ 0 w 5181600"/>
              <a:gd name="connsiteY5" fmla="*/ 0 h 414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1600" h="4146769">
                <a:moveTo>
                  <a:pt x="0" y="0"/>
                </a:moveTo>
                <a:lnTo>
                  <a:pt x="5181600" y="0"/>
                </a:lnTo>
                <a:lnTo>
                  <a:pt x="5181600" y="1301578"/>
                </a:lnTo>
                <a:cubicBezTo>
                  <a:pt x="4811651" y="1943383"/>
                  <a:pt x="4209177" y="2955784"/>
                  <a:pt x="3798247" y="3650104"/>
                </a:cubicBezTo>
                <a:cubicBezTo>
                  <a:pt x="3033970" y="4645824"/>
                  <a:pt x="2249506" y="3917564"/>
                  <a:pt x="1980044" y="3426827"/>
                </a:cubicBezTo>
                <a:lnTo>
                  <a:pt x="0" y="0"/>
                </a:lnTo>
                <a:close/>
              </a:path>
            </a:pathLst>
          </a:custGeom>
          <a:solidFill>
            <a:srgbClr val="E6E7E8"/>
          </a:solidFill>
          <a:ln>
            <a:noFill/>
          </a:ln>
          <a:effectLst/>
        </p:spPr>
        <p:txBody>
          <a:bodyPr anchor="ctr"/>
          <a:lstStyle>
            <a:lvl1pPr marL="0" indent="0" algn="ctr">
              <a:buNone/>
              <a:defRPr>
                <a:solidFill>
                  <a:schemeClr val="bg1">
                    <a:lumMod val="50000"/>
                  </a:schemeClr>
                </a:solidFill>
              </a:defRPr>
            </a:lvl1pPr>
          </a:lstStyle>
          <a:p>
            <a:endParaRPr lang="en-US" dirty="0"/>
          </a:p>
        </p:txBody>
      </p:sp>
      <p:pic>
        <p:nvPicPr>
          <p:cNvPr id="12" name="Picture 11">
            <a:extLst>
              <a:ext uri="{FF2B5EF4-FFF2-40B4-BE49-F238E27FC236}">
                <a16:creationId xmlns:a16="http://schemas.microsoft.com/office/drawing/2014/main" id="{4C0533EA-4970-40FE-9F3D-2D2D6DC954BD}"/>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915173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ft Content Right Imag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sz="half" idx="1"/>
          </p:nvPr>
        </p:nvSpPr>
        <p:spPr>
          <a:xfrm>
            <a:off x="513790" y="1657761"/>
            <a:ext cx="3924460" cy="29269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4721488" y="1657350"/>
            <a:ext cx="3922776" cy="2927350"/>
          </a:xfrm>
          <a:solidFill>
            <a:srgbClr val="E6E7E8"/>
          </a:solidFill>
        </p:spPr>
        <p:txBody>
          <a:bodyPr anchor="ctr"/>
          <a:lstStyle>
            <a:lvl1pPr marL="0" indent="0" algn="ctr">
              <a:buNone/>
              <a:defRPr>
                <a:solidFill>
                  <a:schemeClr val="bg1"/>
                </a:solidFill>
              </a:defRPr>
            </a:lvl1pPr>
          </a:lstStyle>
          <a:p>
            <a:endParaRPr lang="en-US" dirty="0"/>
          </a:p>
        </p:txBody>
      </p:sp>
      <p:sp>
        <p:nvSpPr>
          <p:cNvPr id="10" name="Text Placeholder 6">
            <a:extLst>
              <a:ext uri="{FF2B5EF4-FFF2-40B4-BE49-F238E27FC236}">
                <a16:creationId xmlns:a16="http://schemas.microsoft.com/office/drawing/2014/main" id="{4C2568F9-8AE5-6948-86DA-72E5E2A186EA}"/>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9" name="Rectangle 8">
            <a:extLst>
              <a:ext uri="{FF2B5EF4-FFF2-40B4-BE49-F238E27FC236}">
                <a16:creationId xmlns:a16="http://schemas.microsoft.com/office/drawing/2014/main" id="{4F0E28B8-0876-4B34-81BD-B0636759EC2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0F8D8E9-89AF-4489-B2ED-AA6BDC8DFA8F}"/>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007057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Content, Char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Content Placeholder 2"/>
          <p:cNvSpPr>
            <a:spLocks noGrp="1"/>
          </p:cNvSpPr>
          <p:nvPr>
            <p:ph idx="1"/>
          </p:nvPr>
        </p:nvSpPr>
        <p:spPr>
          <a:xfrm>
            <a:off x="513790" y="1657423"/>
            <a:ext cx="3922451" cy="2926080"/>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hart Placeholder 3"/>
          <p:cNvSpPr>
            <a:spLocks noGrp="1"/>
          </p:cNvSpPr>
          <p:nvPr>
            <p:ph type="chart" sz="quarter" idx="14"/>
          </p:nvPr>
        </p:nvSpPr>
        <p:spPr>
          <a:xfrm>
            <a:off x="4714431" y="1657423"/>
            <a:ext cx="3924743" cy="2926080"/>
          </a:xfrm>
          <a:solidFill>
            <a:srgbClr val="E6E7E8"/>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9" name="Text Placeholder 6">
            <a:extLst>
              <a:ext uri="{FF2B5EF4-FFF2-40B4-BE49-F238E27FC236}">
                <a16:creationId xmlns:a16="http://schemas.microsoft.com/office/drawing/2014/main" id="{58C2872C-F814-A446-94E1-427420CCC28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AB6D046D-67D3-42A3-ABD6-B60DF306BB9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C6F75146-E35B-4BB0-91C7-7C904BB044E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655428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ubtitle, 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826" y="809947"/>
            <a:ext cx="3920268" cy="757130"/>
          </a:xfrm>
        </p:spPr>
        <p:txBody>
          <a:bodyPr lIns="0" anchor="t" anchorCtr="0">
            <a:noAutofit/>
          </a:bodyPr>
          <a:lstStyle>
            <a:lvl1pPr>
              <a:defRPr/>
            </a:lvl1pPr>
          </a:lstStyle>
          <a:p>
            <a:pPr lvl="0"/>
            <a:r>
              <a:rPr lang="en-US" dirty="0"/>
              <a:t>Click to edit Master text styles</a:t>
            </a:r>
          </a:p>
        </p:txBody>
      </p:sp>
      <p:sp>
        <p:nvSpPr>
          <p:cNvPr id="3" name="Content Placeholder 2"/>
          <p:cNvSpPr>
            <a:spLocks noGrp="1"/>
          </p:cNvSpPr>
          <p:nvPr>
            <p:ph sz="half" idx="1"/>
          </p:nvPr>
        </p:nvSpPr>
        <p:spPr>
          <a:xfrm>
            <a:off x="504825"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3"/>
          <p:cNvSpPr>
            <a:spLocks noGrp="1"/>
          </p:cNvSpPr>
          <p:nvPr>
            <p:ph sz="half" idx="2"/>
          </p:nvPr>
        </p:nvSpPr>
        <p:spPr>
          <a:xfrm>
            <a:off x="4718906" y="2236662"/>
            <a:ext cx="3920268" cy="2348038"/>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7"/>
          <p:cNvSpPr>
            <a:spLocks noGrp="1"/>
          </p:cNvSpPr>
          <p:nvPr>
            <p:ph type="body" sz="quarter" idx="13" hasCustomPrompt="1"/>
          </p:nvPr>
        </p:nvSpPr>
        <p:spPr>
          <a:xfrm>
            <a:off x="4718907" y="810749"/>
            <a:ext cx="3920268" cy="757130"/>
          </a:xfrm>
        </p:spPr>
        <p:txBody>
          <a:bodyPr wrap="square" lIns="0">
            <a:noAutofit/>
          </a:bodyPr>
          <a:lstStyle>
            <a:lvl1pPr marL="0" indent="0">
              <a:lnSpc>
                <a:spcPct val="90000"/>
              </a:lnSpc>
              <a:spcBef>
                <a:spcPts val="0"/>
              </a:spcBef>
              <a:buNone/>
              <a:defRPr sz="2400">
                <a:solidFill>
                  <a:schemeClr val="accent1"/>
                </a:solidFill>
              </a:defRPr>
            </a:lvl1pPr>
          </a:lstStyle>
          <a:p>
            <a:pPr lvl="0"/>
            <a:r>
              <a:rPr lang="en-US" dirty="0"/>
              <a:t>Click to edit Master text styles</a:t>
            </a:r>
          </a:p>
        </p:txBody>
      </p:sp>
      <p:sp>
        <p:nvSpPr>
          <p:cNvPr id="9" name="Text Placeholder 7"/>
          <p:cNvSpPr>
            <a:spLocks noGrp="1"/>
          </p:cNvSpPr>
          <p:nvPr>
            <p:ph type="body" sz="quarter" idx="14" hasCustomPrompt="1"/>
          </p:nvPr>
        </p:nvSpPr>
        <p:spPr>
          <a:xfrm>
            <a:off x="504825"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dirty="0"/>
              <a:t>Click to edit Master text styles</a:t>
            </a:r>
          </a:p>
        </p:txBody>
      </p:sp>
      <p:sp>
        <p:nvSpPr>
          <p:cNvPr id="10" name="Text Placeholder 7"/>
          <p:cNvSpPr>
            <a:spLocks noGrp="1"/>
          </p:cNvSpPr>
          <p:nvPr>
            <p:ph type="body" sz="quarter" idx="15" hasCustomPrompt="1"/>
          </p:nvPr>
        </p:nvSpPr>
        <p:spPr>
          <a:xfrm>
            <a:off x="4718907" y="1627852"/>
            <a:ext cx="3920268" cy="313932"/>
          </a:xfrm>
        </p:spPr>
        <p:txBody>
          <a:bodyPr wrap="square" lIns="0">
            <a:spAutoFit/>
          </a:bodyPr>
          <a:lstStyle>
            <a:lvl1pPr marL="0" indent="0">
              <a:lnSpc>
                <a:spcPct val="90000"/>
              </a:lnSpc>
              <a:spcBef>
                <a:spcPts val="0"/>
              </a:spcBef>
              <a:buNone/>
              <a:defRPr sz="1600">
                <a:solidFill>
                  <a:schemeClr val="accent2"/>
                </a:solidFill>
              </a:defRPr>
            </a:lvl1pPr>
          </a:lstStyle>
          <a:p>
            <a:pPr lvl="0"/>
            <a:r>
              <a:rPr lang="en-US"/>
              <a:t>Click to edit Master text styles</a:t>
            </a:r>
          </a:p>
        </p:txBody>
      </p:sp>
      <p:sp>
        <p:nvSpPr>
          <p:cNvPr id="11" name="Rectangle 10">
            <a:extLst>
              <a:ext uri="{FF2B5EF4-FFF2-40B4-BE49-F238E27FC236}">
                <a16:creationId xmlns:a16="http://schemas.microsoft.com/office/drawing/2014/main" id="{58C65936-F138-442D-B4CF-2EA3A7C59A61}"/>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86E48B-5637-4B7B-A8F5-4C48F3E9A3C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29272391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13684"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3272708"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2951544"/>
            <a:ext cx="2598585"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2" name="Picture Placeholder 4">
            <a:extLst>
              <a:ext uri="{FF2B5EF4-FFF2-40B4-BE49-F238E27FC236}">
                <a16:creationId xmlns:a16="http://schemas.microsoft.com/office/drawing/2014/main" id="{04AE2194-2A5A-4645-A411-D10B7F4CA59F}"/>
              </a:ext>
            </a:extLst>
          </p:cNvPr>
          <p:cNvSpPr>
            <a:spLocks noGrp="1"/>
          </p:cNvSpPr>
          <p:nvPr>
            <p:ph type="pic" sz="quarter" idx="17"/>
          </p:nvPr>
        </p:nvSpPr>
        <p:spPr>
          <a:xfrm>
            <a:off x="6040590" y="1655180"/>
            <a:ext cx="2598585"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3" name="Rectangle 12">
            <a:extLst>
              <a:ext uri="{FF2B5EF4-FFF2-40B4-BE49-F238E27FC236}">
                <a16:creationId xmlns:a16="http://schemas.microsoft.com/office/drawing/2014/main" id="{9E5C6820-0986-4693-AC61-3BF681FCA60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0F1265F-5421-41A0-9EC4-6AF4EF56D43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1522568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ree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13684"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50"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3272708"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8" name="Content Placeholder 2">
            <a:extLst>
              <a:ext uri="{FF2B5EF4-FFF2-40B4-BE49-F238E27FC236}">
                <a16:creationId xmlns:a16="http://schemas.microsoft.com/office/drawing/2014/main" id="{6108FBD0-6C8B-DC4C-B766-C59780923CAB}"/>
              </a:ext>
            </a:extLst>
          </p:cNvPr>
          <p:cNvSpPr>
            <a:spLocks noGrp="1"/>
          </p:cNvSpPr>
          <p:nvPr>
            <p:ph sz="half" idx="16"/>
          </p:nvPr>
        </p:nvSpPr>
        <p:spPr>
          <a:xfrm>
            <a:off x="6040590" y="1751162"/>
            <a:ext cx="2598585" cy="2697480"/>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E2C76BC5-B691-2A44-83C1-3F329E06C4AA}"/>
              </a:ext>
            </a:extLst>
          </p:cNvPr>
          <p:cNvSpPr>
            <a:spLocks noGrp="1"/>
          </p:cNvSpPr>
          <p:nvPr>
            <p:ph type="body" sz="quarter" idx="18"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0" name="Rectangle 9">
            <a:extLst>
              <a:ext uri="{FF2B5EF4-FFF2-40B4-BE49-F238E27FC236}">
                <a16:creationId xmlns:a16="http://schemas.microsoft.com/office/drawing/2014/main" id="{BD9F4CBC-CF93-4189-8E07-03592BD8038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F247D64-0312-4D57-B892-CEE322CFA7C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207937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Picture Placeholder 4">
            <a:extLst>
              <a:ext uri="{FF2B5EF4-FFF2-40B4-BE49-F238E27FC236}">
                <a16:creationId xmlns:a16="http://schemas.microsoft.com/office/drawing/2014/main" id="{B96C7CE8-19B8-C642-96C0-70A2718C10DA}"/>
              </a:ext>
            </a:extLst>
          </p:cNvPr>
          <p:cNvSpPr>
            <a:spLocks noGrp="1"/>
          </p:cNvSpPr>
          <p:nvPr>
            <p:ph type="pic" sz="quarter" idx="13"/>
          </p:nvPr>
        </p:nvSpPr>
        <p:spPr>
          <a:xfrm>
            <a:off x="504825"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2951544"/>
            <a:ext cx="3997701" cy="1496078"/>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0" name="Picture Placeholder 4">
            <a:extLst>
              <a:ext uri="{FF2B5EF4-FFF2-40B4-BE49-F238E27FC236}">
                <a16:creationId xmlns:a16="http://schemas.microsoft.com/office/drawing/2014/main" id="{2D12000B-A141-204A-93B0-57EDCB0704E2}"/>
              </a:ext>
            </a:extLst>
          </p:cNvPr>
          <p:cNvSpPr>
            <a:spLocks noGrp="1"/>
          </p:cNvSpPr>
          <p:nvPr>
            <p:ph type="pic" sz="quarter" idx="15"/>
          </p:nvPr>
        </p:nvSpPr>
        <p:spPr>
          <a:xfrm>
            <a:off x="4641474" y="1655180"/>
            <a:ext cx="3997701" cy="1296364"/>
          </a:xfrm>
          <a:solidFill>
            <a:srgbClr val="0097D9"/>
          </a:solidFill>
        </p:spPr>
        <p:txBody>
          <a:bodyPr anchor="ctr"/>
          <a:lstStyle>
            <a:lvl1pPr marL="0" indent="0" algn="ctr">
              <a:buNone/>
              <a:defRPr>
                <a:solidFill>
                  <a:schemeClr val="bg1"/>
                </a:solidFill>
              </a:defRPr>
            </a:lvl1pPr>
          </a:lstStyle>
          <a:p>
            <a:endParaRPr lang="en-US" dirty="0"/>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2" name="Rectangle 11">
            <a:extLst>
              <a:ext uri="{FF2B5EF4-FFF2-40B4-BE49-F238E27FC236}">
                <a16:creationId xmlns:a16="http://schemas.microsoft.com/office/drawing/2014/main" id="{209CE1AB-52F3-4A9C-8CED-A1AEE44996D5}"/>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8D0A2C6-4AF9-4DFD-A174-DABE37E48182}"/>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460831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Image place Hold with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16F24A-96F2-4746-9FCF-1F505B3A1D69}"/>
              </a:ext>
            </a:extLst>
          </p:cNvPr>
          <p:cNvSpPr>
            <a:spLocks noGrp="1"/>
          </p:cNvSpPr>
          <p:nvPr>
            <p:ph sz="half" idx="1"/>
          </p:nvPr>
        </p:nvSpPr>
        <p:spPr>
          <a:xfrm>
            <a:off x="504825"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8D39DD14-3667-CF47-8269-44B2FF0752FD}"/>
              </a:ext>
            </a:extLst>
          </p:cNvPr>
          <p:cNvSpPr>
            <a:spLocks noGrp="1"/>
          </p:cNvSpPr>
          <p:nvPr>
            <p:ph type="title"/>
          </p:nvPr>
        </p:nvSpPr>
        <p:spPr>
          <a:xfrm>
            <a:off x="504826" y="809947"/>
            <a:ext cx="8134349" cy="424732"/>
          </a:xfrm>
        </p:spPr>
        <p:txBody>
          <a:bodyPr lIns="0"/>
          <a:lstStyle/>
          <a:p>
            <a:r>
              <a:rPr lang="en-US" dirty="0"/>
              <a:t>Click to edit Master title style</a:t>
            </a:r>
          </a:p>
        </p:txBody>
      </p:sp>
      <p:sp>
        <p:nvSpPr>
          <p:cNvPr id="9" name="Content Placeholder 2">
            <a:extLst>
              <a:ext uri="{FF2B5EF4-FFF2-40B4-BE49-F238E27FC236}">
                <a16:creationId xmlns:a16="http://schemas.microsoft.com/office/drawing/2014/main" id="{FDF5B1F8-2F18-764E-B2B7-43EB9DB241DD}"/>
              </a:ext>
            </a:extLst>
          </p:cNvPr>
          <p:cNvSpPr>
            <a:spLocks noGrp="1"/>
          </p:cNvSpPr>
          <p:nvPr>
            <p:ph sz="half" idx="14"/>
          </p:nvPr>
        </p:nvSpPr>
        <p:spPr>
          <a:xfrm>
            <a:off x="4641474" y="1751163"/>
            <a:ext cx="3997701" cy="2696444"/>
          </a:xfrm>
          <a:solidFill>
            <a:schemeClr val="bg1">
              <a:lumMod val="95000"/>
            </a:schemeClr>
          </a:solidFill>
        </p:spPr>
        <p:txBody>
          <a:bodyPr tIns="274320">
            <a:noAutofit/>
          </a:bodyPr>
          <a:lstStyle>
            <a:lvl1pPr marL="171450" indent="-171450">
              <a:buClr>
                <a:srgbClr val="FF9100"/>
              </a:buClr>
              <a:buFont typeface="Arial" panose="020B0604020202020204" pitchFamily="34" charset="0"/>
              <a:buChar char="•"/>
              <a:defRPr sz="1100" b="0" i="0">
                <a:solidFill>
                  <a:srgbClr val="717073"/>
                </a:solidFill>
                <a:latin typeface="Arial" panose="020B0604020202020204" pitchFamily="34" charset="0"/>
                <a:cs typeface="Arial" panose="020B0604020202020204" pitchFamily="34" charset="0"/>
              </a:defRPr>
            </a:lvl1pPr>
            <a:lvl2pPr marL="5143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2pPr>
            <a:lvl3pPr marL="857250" indent="-171450">
              <a:buClr>
                <a:srgbClr val="FF9100"/>
              </a:buClr>
              <a:buFont typeface="System Font Regular"/>
              <a:buChar char="–"/>
              <a:defRPr sz="1100" b="0" i="0">
                <a:solidFill>
                  <a:srgbClr val="717073"/>
                </a:solidFill>
                <a:latin typeface="Arial" panose="020B0604020202020204" pitchFamily="34" charset="0"/>
                <a:cs typeface="Arial" panose="020B0604020202020204" pitchFamily="34" charset="0"/>
              </a:defRPr>
            </a:lvl3pPr>
            <a:lvl4pPr marL="12001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4pPr>
            <a:lvl5pPr marL="1543050" indent="-171450">
              <a:buClr>
                <a:srgbClr val="F8971D"/>
              </a:buClr>
              <a:buFont typeface="System Font Regular"/>
              <a:buChar char="–"/>
              <a:defRPr sz="1050" b="0" i="0">
                <a:solidFill>
                  <a:schemeClr val="tx1">
                    <a:lumMod val="75000"/>
                    <a:lumOff val="25000"/>
                  </a:schemeClr>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14" name="Slide Number Placeholder 5">
            <a:extLst>
              <a:ext uri="{FF2B5EF4-FFF2-40B4-BE49-F238E27FC236}">
                <a16:creationId xmlns:a16="http://schemas.microsoft.com/office/drawing/2014/main" id="{54DE5829-768A-7F48-945F-FCCC40797A9B}"/>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sp>
        <p:nvSpPr>
          <p:cNvPr id="11" name="Text Placeholder 6">
            <a:extLst>
              <a:ext uri="{FF2B5EF4-FFF2-40B4-BE49-F238E27FC236}">
                <a16:creationId xmlns:a16="http://schemas.microsoft.com/office/drawing/2014/main" id="{7749E34B-0572-2847-A470-E488C10B6B57}"/>
              </a:ext>
            </a:extLst>
          </p:cNvPr>
          <p:cNvSpPr>
            <a:spLocks noGrp="1"/>
          </p:cNvSpPr>
          <p:nvPr>
            <p:ph type="body" sz="quarter" idx="16"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91B6496D-396C-46C8-A072-2F2DAC5941D8}"/>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3EACA3-5A0A-48C9-B0F1-A8C594EA550A}"/>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232572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with Blooms and Logo">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3" name="Rectangle 2">
            <a:extLst>
              <a:ext uri="{FF2B5EF4-FFF2-40B4-BE49-F238E27FC236}">
                <a16:creationId xmlns:a16="http://schemas.microsoft.com/office/drawing/2014/main" id="{6904D8EE-CB3A-40AA-A977-67BB3A4AF92C}"/>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A959C4-5672-4695-90E2-6E958518B267}"/>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091168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0934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835B171-50E3-2D49-9067-C9D2D5BD95F7}" type="slidenum">
              <a:rPr lang="en-US" smtClean="0"/>
              <a:t>‹#›</a:t>
            </a:fld>
            <a:endParaRPr lang="en-US" dirty="0"/>
          </a:p>
        </p:txBody>
      </p:sp>
      <p:sp>
        <p:nvSpPr>
          <p:cNvPr id="2" name="Rectangle 1">
            <a:extLst>
              <a:ext uri="{FF2B5EF4-FFF2-40B4-BE49-F238E27FC236}">
                <a16:creationId xmlns:a16="http://schemas.microsoft.com/office/drawing/2014/main" id="{FC1B077C-E869-3B4E-9C8A-718D5D337083}"/>
              </a:ext>
            </a:extLst>
          </p:cNvPr>
          <p:cNvSpPr/>
          <p:nvPr/>
        </p:nvSpPr>
        <p:spPr>
          <a:xfrm>
            <a:off x="0" y="0"/>
            <a:ext cx="9144000" cy="45330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721FA7D-5398-D942-855B-646131F4E552}"/>
              </a:ext>
            </a:extLst>
          </p:cNvPr>
          <p:cNvSpPr/>
          <p:nvPr userDrawn="1"/>
        </p:nvSpPr>
        <p:spPr>
          <a:xfrm>
            <a:off x="0" y="0"/>
            <a:ext cx="9144000" cy="4533089"/>
          </a:xfrm>
          <a:prstGeom prst="rect">
            <a:avLst/>
          </a:prstGeom>
          <a:gradFill>
            <a:gsLst>
              <a:gs pos="0">
                <a:schemeClr val="bg1">
                  <a:lumMod val="95000"/>
                </a:schemeClr>
              </a:gs>
              <a:gs pos="96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4A08A7BD-8BF0-1248-9733-7A69A4E7B877}"/>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 r="34476" b="10479"/>
          <a:stretch/>
        </p:blipFill>
        <p:spPr>
          <a:xfrm rot="16200000">
            <a:off x="5661691" y="-1291486"/>
            <a:ext cx="2190823" cy="4773794"/>
          </a:xfrm>
          <a:prstGeom prst="rect">
            <a:avLst/>
          </a:prstGeom>
        </p:spPr>
      </p:pic>
    </p:spTree>
    <p:extLst>
      <p:ext uri="{BB962C8B-B14F-4D97-AF65-F5344CB8AC3E}">
        <p14:creationId xmlns:p14="http://schemas.microsoft.com/office/powerpoint/2010/main" val="2204062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Two">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1" name="Text Placeholder 9"/>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sp>
        <p:nvSpPr>
          <p:cNvPr id="27" name="Picture Placeholder 26"/>
          <p:cNvSpPr>
            <a:spLocks noGrp="1"/>
          </p:cNvSpPr>
          <p:nvPr>
            <p:ph type="pic" sz="quarter" idx="13"/>
          </p:nvPr>
        </p:nvSpPr>
        <p:spPr>
          <a:xfrm>
            <a:off x="4481735" y="0"/>
            <a:ext cx="4662264" cy="4312511"/>
          </a:xfrm>
          <a:custGeom>
            <a:avLst/>
            <a:gdLst>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135089 w 4662264"/>
              <a:gd name="connsiteY4" fmla="*/ 4309409 h 4312511"/>
              <a:gd name="connsiteX5" fmla="*/ 3073650 w 4662264"/>
              <a:gd name="connsiteY5" fmla="*/ 4312511 h 4312511"/>
              <a:gd name="connsiteX6" fmla="*/ 2122134 w 4662264"/>
              <a:gd name="connsiteY6" fmla="*/ 3681803 h 4312511"/>
              <a:gd name="connsiteX7" fmla="*/ 2117343 w 4662264"/>
              <a:gd name="connsiteY7" fmla="*/ 3668713 h 4312511"/>
              <a:gd name="connsiteX8" fmla="*/ 2112128 w 4662264"/>
              <a:gd name="connsiteY8" fmla="*/ 3668713 h 4312511"/>
              <a:gd name="connsiteX0" fmla="*/ 0 w 4662264"/>
              <a:gd name="connsiteY0" fmla="*/ 0 h 4312511"/>
              <a:gd name="connsiteX1" fmla="*/ 4662264 w 4662264"/>
              <a:gd name="connsiteY1" fmla="*/ 0 h 4312511"/>
              <a:gd name="connsiteX2" fmla="*/ 4662264 w 4662264"/>
              <a:gd name="connsiteY2" fmla="*/ 4306723 h 4312511"/>
              <a:gd name="connsiteX3" fmla="*/ 3135089 w 4662264"/>
              <a:gd name="connsiteY3" fmla="*/ 4310778 h 4312511"/>
              <a:gd name="connsiteX4" fmla="*/ 3073650 w 4662264"/>
              <a:gd name="connsiteY4" fmla="*/ 4312511 h 4312511"/>
              <a:gd name="connsiteX5" fmla="*/ 2122134 w 4662264"/>
              <a:gd name="connsiteY5" fmla="*/ 3681803 h 4312511"/>
              <a:gd name="connsiteX6" fmla="*/ 2117343 w 4662264"/>
              <a:gd name="connsiteY6" fmla="*/ 3668713 h 4312511"/>
              <a:gd name="connsiteX7" fmla="*/ 2112128 w 4662264"/>
              <a:gd name="connsiteY7" fmla="*/ 3668713 h 4312511"/>
              <a:gd name="connsiteX8" fmla="*/ 0 w 4662264"/>
              <a:gd name="connsiteY8"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7343 w 4662264"/>
              <a:gd name="connsiteY5" fmla="*/ 3668713 h 4312511"/>
              <a:gd name="connsiteX6" fmla="*/ 2112128 w 4662264"/>
              <a:gd name="connsiteY6" fmla="*/ 3668713 h 4312511"/>
              <a:gd name="connsiteX7" fmla="*/ 0 w 4662264"/>
              <a:gd name="connsiteY7"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2112128 w 4662264"/>
              <a:gd name="connsiteY5" fmla="*/ 3668713 h 4312511"/>
              <a:gd name="connsiteX6" fmla="*/ 0 w 4662264"/>
              <a:gd name="connsiteY6"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 name="connsiteX0" fmla="*/ 0 w 4662264"/>
              <a:gd name="connsiteY0" fmla="*/ 0 h 4312511"/>
              <a:gd name="connsiteX1" fmla="*/ 4662264 w 4662264"/>
              <a:gd name="connsiteY1" fmla="*/ 0 h 4312511"/>
              <a:gd name="connsiteX2" fmla="*/ 4662264 w 4662264"/>
              <a:gd name="connsiteY2" fmla="*/ 4306723 h 4312511"/>
              <a:gd name="connsiteX3" fmla="*/ 3073650 w 4662264"/>
              <a:gd name="connsiteY3" fmla="*/ 4312511 h 4312511"/>
              <a:gd name="connsiteX4" fmla="*/ 2122134 w 4662264"/>
              <a:gd name="connsiteY4" fmla="*/ 3681803 h 4312511"/>
              <a:gd name="connsiteX5" fmla="*/ 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0" y="0"/>
                </a:moveTo>
                <a:lnTo>
                  <a:pt x="4662264" y="0"/>
                </a:lnTo>
                <a:lnTo>
                  <a:pt x="4662264" y="4306723"/>
                </a:lnTo>
                <a:lnTo>
                  <a:pt x="3073650" y="4312511"/>
                </a:lnTo>
                <a:cubicBezTo>
                  <a:pt x="2645905" y="4312511"/>
                  <a:pt x="2329701" y="4112769"/>
                  <a:pt x="2122134" y="3681803"/>
                </a:cubicBezTo>
                <a:lnTo>
                  <a:pt x="0" y="0"/>
                </a:lnTo>
                <a:close/>
              </a:path>
            </a:pathLst>
          </a:custGeom>
          <a:solidFill>
            <a:srgbClr val="E6E7E8"/>
          </a:solidFill>
        </p:spPr>
        <p:txBody>
          <a:bodyPr wrap="square">
            <a:noAutofit/>
          </a:bodyPr>
          <a:lstStyle>
            <a:lvl1pPr marL="0" indent="0" algn="r">
              <a:buNone/>
              <a:defRPr sz="1200" cap="all" baseline="0">
                <a:solidFill>
                  <a:schemeClr val="bg2"/>
                </a:solidFill>
              </a:defRPr>
            </a:lvl1pPr>
          </a:lstStyle>
          <a:p>
            <a:r>
              <a:rPr lang="en-US" dirty="0"/>
              <a:t>Click icon to add picture</a:t>
            </a:r>
          </a:p>
        </p:txBody>
      </p:sp>
      <p:pic>
        <p:nvPicPr>
          <p:cNvPr id="8" name="Picture 7">
            <a:extLst>
              <a:ext uri="{FF2B5EF4-FFF2-40B4-BE49-F238E27FC236}">
                <a16:creationId xmlns:a16="http://schemas.microsoft.com/office/drawing/2014/main" id="{93147398-6A39-4423-8608-3EB853A36D6D}"/>
              </a:ext>
            </a:extLst>
          </p:cNvPr>
          <p:cNvPicPr>
            <a:picLocks noChangeAspect="1"/>
          </p:cNvPicPr>
          <p:nvPr userDrawn="1"/>
        </p:nvPicPr>
        <p:blipFill>
          <a:blip r:embed="rId2"/>
          <a:stretch>
            <a:fillRect/>
          </a:stretch>
        </p:blipFill>
        <p:spPr>
          <a:xfrm>
            <a:off x="847847" y="982375"/>
            <a:ext cx="3087780" cy="501354"/>
          </a:xfrm>
          <a:prstGeom prst="rect">
            <a:avLst/>
          </a:prstGeom>
        </p:spPr>
      </p:pic>
      <p:sp>
        <p:nvSpPr>
          <p:cNvPr id="9" name="Title 1">
            <a:extLst>
              <a:ext uri="{FF2B5EF4-FFF2-40B4-BE49-F238E27FC236}">
                <a16:creationId xmlns:a16="http://schemas.microsoft.com/office/drawing/2014/main" id="{281253B2-4619-4324-A764-DB8C487EBAED}"/>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12" name="Subtitle 2">
            <a:extLst>
              <a:ext uri="{FF2B5EF4-FFF2-40B4-BE49-F238E27FC236}">
                <a16:creationId xmlns:a16="http://schemas.microsoft.com/office/drawing/2014/main" id="{3B5FABE7-31DA-4A7A-931C-8C3D30C454BE}"/>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24111529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Icons">
    <p:spTree>
      <p:nvGrpSpPr>
        <p:cNvPr id="1" name=""/>
        <p:cNvGrpSpPr/>
        <p:nvPr/>
      </p:nvGrpSpPr>
      <p:grpSpPr>
        <a:xfrm>
          <a:off x="0" y="0"/>
          <a:ext cx="0" cy="0"/>
          <a:chOff x="0" y="0"/>
          <a:chExt cx="0" cy="0"/>
        </a:xfrm>
      </p:grpSpPr>
      <p:pic>
        <p:nvPicPr>
          <p:cNvPr id="108" name="Graphic 107">
            <a:extLst>
              <a:ext uri="{FF2B5EF4-FFF2-40B4-BE49-F238E27FC236}">
                <a16:creationId xmlns:a16="http://schemas.microsoft.com/office/drawing/2014/main" id="{5D8413F6-AC51-0F4D-8646-61E22158499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6560" y="1457960"/>
            <a:ext cx="228600" cy="215900"/>
          </a:xfrm>
          <a:prstGeom prst="rect">
            <a:avLst/>
          </a:prstGeom>
        </p:spPr>
      </p:pic>
      <p:pic>
        <p:nvPicPr>
          <p:cNvPr id="110" name="Graphic 109">
            <a:extLst>
              <a:ext uri="{FF2B5EF4-FFF2-40B4-BE49-F238E27FC236}">
                <a16:creationId xmlns:a16="http://schemas.microsoft.com/office/drawing/2014/main" id="{9C5FE441-512D-114E-AA05-933B2EE20B6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438430" y="2520830"/>
            <a:ext cx="114300" cy="228600"/>
          </a:xfrm>
          <a:prstGeom prst="rect">
            <a:avLst/>
          </a:prstGeom>
        </p:spPr>
      </p:pic>
      <p:pic>
        <p:nvPicPr>
          <p:cNvPr id="112" name="Graphic 111">
            <a:extLst>
              <a:ext uri="{FF2B5EF4-FFF2-40B4-BE49-F238E27FC236}">
                <a16:creationId xmlns:a16="http://schemas.microsoft.com/office/drawing/2014/main" id="{403EB2B0-7F76-924D-A930-F51F8E5606B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772655" y="2520830"/>
            <a:ext cx="215900" cy="228600"/>
          </a:xfrm>
          <a:prstGeom prst="rect">
            <a:avLst/>
          </a:prstGeom>
        </p:spPr>
      </p:pic>
      <p:pic>
        <p:nvPicPr>
          <p:cNvPr id="114" name="Graphic 113">
            <a:extLst>
              <a:ext uri="{FF2B5EF4-FFF2-40B4-BE49-F238E27FC236}">
                <a16:creationId xmlns:a16="http://schemas.microsoft.com/office/drawing/2014/main" id="{48BFDF77-6ECE-9B4D-A170-22EA6ABFE5D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2219288" y="2552580"/>
            <a:ext cx="228600" cy="165100"/>
          </a:xfrm>
          <a:prstGeom prst="rect">
            <a:avLst/>
          </a:prstGeom>
        </p:spPr>
      </p:pic>
      <p:pic>
        <p:nvPicPr>
          <p:cNvPr id="116" name="Graphic 115">
            <a:extLst>
              <a:ext uri="{FF2B5EF4-FFF2-40B4-BE49-F238E27FC236}">
                <a16:creationId xmlns:a16="http://schemas.microsoft.com/office/drawing/2014/main" id="{7EE7E987-D662-D84F-A361-A3CD6DCCB1D2}"/>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637850" y="2539880"/>
            <a:ext cx="228600" cy="190500"/>
          </a:xfrm>
          <a:prstGeom prst="rect">
            <a:avLst/>
          </a:prstGeom>
        </p:spPr>
      </p:pic>
      <p:pic>
        <p:nvPicPr>
          <p:cNvPr id="118" name="Graphic 117">
            <a:extLst>
              <a:ext uri="{FF2B5EF4-FFF2-40B4-BE49-F238E27FC236}">
                <a16:creationId xmlns:a16="http://schemas.microsoft.com/office/drawing/2014/main" id="{6AD7F812-0FD7-7E4E-B457-67B53316AF0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013789" y="2520830"/>
            <a:ext cx="228600" cy="228600"/>
          </a:xfrm>
          <a:prstGeom prst="rect">
            <a:avLst/>
          </a:prstGeom>
        </p:spPr>
      </p:pic>
      <p:pic>
        <p:nvPicPr>
          <p:cNvPr id="120" name="Graphic 119">
            <a:extLst>
              <a:ext uri="{FF2B5EF4-FFF2-40B4-BE49-F238E27FC236}">
                <a16:creationId xmlns:a16="http://schemas.microsoft.com/office/drawing/2014/main" id="{367FB1E2-EACE-0A42-8CD3-2C0591EA8F7A}"/>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3415429" y="2520830"/>
            <a:ext cx="228600" cy="228600"/>
          </a:xfrm>
          <a:prstGeom prst="rect">
            <a:avLst/>
          </a:prstGeom>
        </p:spPr>
      </p:pic>
      <p:pic>
        <p:nvPicPr>
          <p:cNvPr id="122" name="Graphic 121">
            <a:extLst>
              <a:ext uri="{FF2B5EF4-FFF2-40B4-BE49-F238E27FC236}">
                <a16:creationId xmlns:a16="http://schemas.microsoft.com/office/drawing/2014/main" id="{FE584570-A388-E54A-A9C3-3AC530DB57E8}"/>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3833725" y="2514480"/>
            <a:ext cx="228600" cy="241300"/>
          </a:xfrm>
          <a:prstGeom prst="rect">
            <a:avLst/>
          </a:prstGeom>
        </p:spPr>
      </p:pic>
      <p:pic>
        <p:nvPicPr>
          <p:cNvPr id="124" name="Graphic 123">
            <a:extLst>
              <a:ext uri="{FF2B5EF4-FFF2-40B4-BE49-F238E27FC236}">
                <a16:creationId xmlns:a16="http://schemas.microsoft.com/office/drawing/2014/main" id="{DFDB38C7-B4AE-4849-8FCC-FA0434587B2A}"/>
              </a:ext>
            </a:extLst>
          </p:cNvPr>
          <p:cNvPicPr>
            <a:picLocks noChangeAspect="1"/>
          </p:cNvPicPr>
          <p:nvPr userDrawn="1"/>
        </p:nvPicPr>
        <p:blipFill>
          <a:blip r:embed="rId18">
            <a:extLst>
              <a:ext uri="{96DAC541-7B7A-43D3-8B79-37D633B846F1}">
                <asvg:svgBlip xmlns:asvg="http://schemas.microsoft.com/office/drawing/2016/SVG/main" r:embed="rId19"/>
              </a:ext>
            </a:extLst>
          </a:blip>
          <a:stretch>
            <a:fillRect/>
          </a:stretch>
        </p:blipFill>
        <p:spPr>
          <a:xfrm>
            <a:off x="4201808" y="2514480"/>
            <a:ext cx="228600" cy="241300"/>
          </a:xfrm>
          <a:prstGeom prst="rect">
            <a:avLst/>
          </a:prstGeom>
        </p:spPr>
      </p:pic>
      <p:pic>
        <p:nvPicPr>
          <p:cNvPr id="126" name="Graphic 125">
            <a:extLst>
              <a:ext uri="{FF2B5EF4-FFF2-40B4-BE49-F238E27FC236}">
                <a16:creationId xmlns:a16="http://schemas.microsoft.com/office/drawing/2014/main" id="{765D767D-7AFD-9D44-AFD6-C07C91688F61}"/>
              </a:ext>
            </a:extLst>
          </p:cNvPr>
          <p:cNvPicPr>
            <a:picLocks noChangeAspect="1"/>
          </p:cNvPicPr>
          <p:nvPr userDrawn="1"/>
        </p:nvPicPr>
        <p:blipFill>
          <a:blip r:embed="rId20">
            <a:extLst>
              <a:ext uri="{96DAC541-7B7A-43D3-8B79-37D633B846F1}">
                <asvg:svgBlip xmlns:asvg="http://schemas.microsoft.com/office/drawing/2016/SVG/main" r:embed="rId21"/>
              </a:ext>
            </a:extLst>
          </a:blip>
          <a:stretch>
            <a:fillRect/>
          </a:stretch>
        </p:blipFill>
        <p:spPr>
          <a:xfrm>
            <a:off x="4576560" y="2514480"/>
            <a:ext cx="228600" cy="241300"/>
          </a:xfrm>
          <a:prstGeom prst="rect">
            <a:avLst/>
          </a:prstGeom>
        </p:spPr>
      </p:pic>
      <p:pic>
        <p:nvPicPr>
          <p:cNvPr id="128" name="Graphic 127">
            <a:extLst>
              <a:ext uri="{FF2B5EF4-FFF2-40B4-BE49-F238E27FC236}">
                <a16:creationId xmlns:a16="http://schemas.microsoft.com/office/drawing/2014/main" id="{4EF2224B-BF92-D94E-BBD5-96FD3875487D}"/>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4984107" y="2514480"/>
            <a:ext cx="228600" cy="241300"/>
          </a:xfrm>
          <a:prstGeom prst="rect">
            <a:avLst/>
          </a:prstGeom>
        </p:spPr>
      </p:pic>
      <p:pic>
        <p:nvPicPr>
          <p:cNvPr id="144" name="Graphic 143">
            <a:extLst>
              <a:ext uri="{FF2B5EF4-FFF2-40B4-BE49-F238E27FC236}">
                <a16:creationId xmlns:a16="http://schemas.microsoft.com/office/drawing/2014/main" id="{9CDF23F7-4DC5-C740-A68D-33ED557775B5}"/>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8391525" y="2501780"/>
            <a:ext cx="228600" cy="266700"/>
          </a:xfrm>
          <a:prstGeom prst="rect">
            <a:avLst/>
          </a:prstGeom>
        </p:spPr>
      </p:pic>
      <p:pic>
        <p:nvPicPr>
          <p:cNvPr id="146" name="Graphic 145">
            <a:extLst>
              <a:ext uri="{FF2B5EF4-FFF2-40B4-BE49-F238E27FC236}">
                <a16:creationId xmlns:a16="http://schemas.microsoft.com/office/drawing/2014/main" id="{F3CE6D86-0488-B846-8ADA-A6F251770F80}"/>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2644200" y="1972715"/>
            <a:ext cx="215900" cy="241300"/>
          </a:xfrm>
          <a:prstGeom prst="rect">
            <a:avLst/>
          </a:prstGeom>
        </p:spPr>
      </p:pic>
      <p:pic>
        <p:nvPicPr>
          <p:cNvPr id="148" name="Graphic 147">
            <a:extLst>
              <a:ext uri="{FF2B5EF4-FFF2-40B4-BE49-F238E27FC236}">
                <a16:creationId xmlns:a16="http://schemas.microsoft.com/office/drawing/2014/main" id="{3DA3EBB2-472E-2E45-B259-4D9F086EA641}"/>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8391525" y="1979065"/>
            <a:ext cx="228600" cy="228600"/>
          </a:xfrm>
          <a:prstGeom prst="rect">
            <a:avLst/>
          </a:prstGeom>
        </p:spPr>
      </p:pic>
      <p:pic>
        <p:nvPicPr>
          <p:cNvPr id="150" name="Graphic 149">
            <a:extLst>
              <a:ext uri="{FF2B5EF4-FFF2-40B4-BE49-F238E27FC236}">
                <a16:creationId xmlns:a16="http://schemas.microsoft.com/office/drawing/2014/main" id="{86852EDA-A6B3-9741-A6F3-8B1F321A6A21}"/>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8014884" y="1966365"/>
            <a:ext cx="254000" cy="254000"/>
          </a:xfrm>
          <a:prstGeom prst="rect">
            <a:avLst/>
          </a:prstGeom>
        </p:spPr>
      </p:pic>
      <p:pic>
        <p:nvPicPr>
          <p:cNvPr id="152" name="Graphic 151">
            <a:extLst>
              <a:ext uri="{FF2B5EF4-FFF2-40B4-BE49-F238E27FC236}">
                <a16:creationId xmlns:a16="http://schemas.microsoft.com/office/drawing/2014/main" id="{273D7515-00F9-EB4A-B0AE-1AEEE83F3597}"/>
              </a:ext>
            </a:extLst>
          </p:cNvPr>
          <p:cNvPicPr>
            <a:picLocks noChangeAspect="1"/>
          </p:cNvPicPr>
          <p:nvPr userDrawn="1"/>
        </p:nvPicPr>
        <p:blipFill>
          <a:blip r:embed="rId32">
            <a:extLst>
              <a:ext uri="{96DAC541-7B7A-43D3-8B79-37D633B846F1}">
                <asvg:svgBlip xmlns:asvg="http://schemas.microsoft.com/office/drawing/2016/SVG/main" r:embed="rId33"/>
              </a:ext>
            </a:extLst>
          </a:blip>
          <a:stretch>
            <a:fillRect/>
          </a:stretch>
        </p:blipFill>
        <p:spPr>
          <a:xfrm>
            <a:off x="7172543" y="1985415"/>
            <a:ext cx="228600" cy="215900"/>
          </a:xfrm>
          <a:prstGeom prst="rect">
            <a:avLst/>
          </a:prstGeom>
        </p:spPr>
      </p:pic>
      <p:pic>
        <p:nvPicPr>
          <p:cNvPr id="154" name="Graphic 153">
            <a:extLst>
              <a:ext uri="{FF2B5EF4-FFF2-40B4-BE49-F238E27FC236}">
                <a16:creationId xmlns:a16="http://schemas.microsoft.com/office/drawing/2014/main" id="{0A262765-A20C-5F49-948D-6A9F4AC59E1B}"/>
              </a:ext>
            </a:extLst>
          </p:cNvPr>
          <p:cNvPicPr>
            <a:picLocks noChangeAspect="1"/>
          </p:cNvPicPr>
          <p:nvPr userDrawn="1"/>
        </p:nvPicPr>
        <p:blipFill>
          <a:blip r:embed="rId34">
            <a:extLst>
              <a:ext uri="{96DAC541-7B7A-43D3-8B79-37D633B846F1}">
                <asvg:svgBlip xmlns:asvg="http://schemas.microsoft.com/office/drawing/2016/SVG/main" r:embed="rId35"/>
              </a:ext>
            </a:extLst>
          </a:blip>
          <a:stretch>
            <a:fillRect/>
          </a:stretch>
        </p:blipFill>
        <p:spPr>
          <a:xfrm>
            <a:off x="6726935" y="1979065"/>
            <a:ext cx="228600" cy="228600"/>
          </a:xfrm>
          <a:prstGeom prst="rect">
            <a:avLst/>
          </a:prstGeom>
        </p:spPr>
      </p:pic>
      <p:pic>
        <p:nvPicPr>
          <p:cNvPr id="156" name="Graphic 155">
            <a:extLst>
              <a:ext uri="{FF2B5EF4-FFF2-40B4-BE49-F238E27FC236}">
                <a16:creationId xmlns:a16="http://schemas.microsoft.com/office/drawing/2014/main" id="{64B0B829-5583-4941-8CA0-D6F73BCA5496}"/>
              </a:ext>
            </a:extLst>
          </p:cNvPr>
          <p:cNvPicPr>
            <a:picLocks noChangeAspect="1"/>
          </p:cNvPicPr>
          <p:nvPr userDrawn="1"/>
        </p:nvPicPr>
        <p:blipFill>
          <a:blip r:embed="rId36">
            <a:extLst>
              <a:ext uri="{96DAC541-7B7A-43D3-8B79-37D633B846F1}">
                <asvg:svgBlip xmlns:asvg="http://schemas.microsoft.com/office/drawing/2016/SVG/main" r:embed="rId37"/>
              </a:ext>
            </a:extLst>
          </a:blip>
          <a:stretch>
            <a:fillRect/>
          </a:stretch>
        </p:blipFill>
        <p:spPr>
          <a:xfrm>
            <a:off x="6314109" y="1998115"/>
            <a:ext cx="190500" cy="190500"/>
          </a:xfrm>
          <a:prstGeom prst="rect">
            <a:avLst/>
          </a:prstGeom>
        </p:spPr>
      </p:pic>
      <p:pic>
        <p:nvPicPr>
          <p:cNvPr id="158" name="Graphic 157">
            <a:extLst>
              <a:ext uri="{FF2B5EF4-FFF2-40B4-BE49-F238E27FC236}">
                <a16:creationId xmlns:a16="http://schemas.microsoft.com/office/drawing/2014/main" id="{29D504EB-6799-2245-811A-48D9C1799A4F}"/>
              </a:ext>
            </a:extLst>
          </p:cNvPr>
          <p:cNvPicPr>
            <a:picLocks noChangeAspect="1"/>
          </p:cNvPicPr>
          <p:nvPr userDrawn="1"/>
        </p:nvPicPr>
        <p:blipFill>
          <a:blip r:embed="rId38">
            <a:extLst>
              <a:ext uri="{96DAC541-7B7A-43D3-8B79-37D633B846F1}">
                <asvg:svgBlip xmlns:asvg="http://schemas.microsoft.com/office/drawing/2016/SVG/main" r:embed="rId39"/>
              </a:ext>
            </a:extLst>
          </a:blip>
          <a:stretch>
            <a:fillRect/>
          </a:stretch>
        </p:blipFill>
        <p:spPr>
          <a:xfrm>
            <a:off x="5882267" y="1979065"/>
            <a:ext cx="228600" cy="228600"/>
          </a:xfrm>
          <a:prstGeom prst="rect">
            <a:avLst/>
          </a:prstGeom>
        </p:spPr>
      </p:pic>
      <p:pic>
        <p:nvPicPr>
          <p:cNvPr id="160" name="Graphic 159">
            <a:extLst>
              <a:ext uri="{FF2B5EF4-FFF2-40B4-BE49-F238E27FC236}">
                <a16:creationId xmlns:a16="http://schemas.microsoft.com/office/drawing/2014/main" id="{161B7BA7-F7AD-8A42-85B3-36B76F9B53C3}"/>
              </a:ext>
            </a:extLst>
          </p:cNvPr>
          <p:cNvPicPr>
            <a:picLocks noChangeAspect="1"/>
          </p:cNvPicPr>
          <p:nvPr userDrawn="1"/>
        </p:nvPicPr>
        <p:blipFill>
          <a:blip r:embed="rId40">
            <a:extLst>
              <a:ext uri="{96DAC541-7B7A-43D3-8B79-37D633B846F1}">
                <asvg:svgBlip xmlns:asvg="http://schemas.microsoft.com/office/drawing/2016/SVG/main" r:embed="rId41"/>
              </a:ext>
            </a:extLst>
          </a:blip>
          <a:stretch>
            <a:fillRect/>
          </a:stretch>
        </p:blipFill>
        <p:spPr>
          <a:xfrm>
            <a:off x="5432865" y="2010815"/>
            <a:ext cx="241300" cy="165100"/>
          </a:xfrm>
          <a:prstGeom prst="rect">
            <a:avLst/>
          </a:prstGeom>
        </p:spPr>
      </p:pic>
      <p:pic>
        <p:nvPicPr>
          <p:cNvPr id="162" name="Graphic 161">
            <a:extLst>
              <a:ext uri="{FF2B5EF4-FFF2-40B4-BE49-F238E27FC236}">
                <a16:creationId xmlns:a16="http://schemas.microsoft.com/office/drawing/2014/main" id="{EE50D60F-9541-3845-B6F9-50F201FE4E55}"/>
              </a:ext>
            </a:extLst>
          </p:cNvPr>
          <p:cNvPicPr>
            <a:picLocks noChangeAspect="1"/>
          </p:cNvPicPr>
          <p:nvPr userDrawn="1"/>
        </p:nvPicPr>
        <p:blipFill>
          <a:blip r:embed="rId42">
            <a:extLst>
              <a:ext uri="{96DAC541-7B7A-43D3-8B79-37D633B846F1}">
                <asvg:svgBlip xmlns:asvg="http://schemas.microsoft.com/office/drawing/2016/SVG/main" r:embed="rId43"/>
              </a:ext>
            </a:extLst>
          </a:blip>
          <a:stretch>
            <a:fillRect/>
          </a:stretch>
        </p:blipFill>
        <p:spPr>
          <a:xfrm>
            <a:off x="4990457" y="1991413"/>
            <a:ext cx="215900" cy="203905"/>
          </a:xfrm>
          <a:prstGeom prst="rect">
            <a:avLst/>
          </a:prstGeom>
        </p:spPr>
      </p:pic>
      <p:pic>
        <p:nvPicPr>
          <p:cNvPr id="164" name="Graphic 163">
            <a:extLst>
              <a:ext uri="{FF2B5EF4-FFF2-40B4-BE49-F238E27FC236}">
                <a16:creationId xmlns:a16="http://schemas.microsoft.com/office/drawing/2014/main" id="{58AEFF74-55CB-D346-95C2-1FB1625B2F03}"/>
              </a:ext>
            </a:extLst>
          </p:cNvPr>
          <p:cNvPicPr>
            <a:picLocks noChangeAspect="1"/>
          </p:cNvPicPr>
          <p:nvPr userDrawn="1"/>
        </p:nvPicPr>
        <p:blipFill>
          <a:blip r:embed="rId44">
            <a:extLst>
              <a:ext uri="{96DAC541-7B7A-43D3-8B79-37D633B846F1}">
                <asvg:svgBlip xmlns:asvg="http://schemas.microsoft.com/office/drawing/2016/SVG/main" r:embed="rId45"/>
              </a:ext>
            </a:extLst>
          </a:blip>
          <a:stretch>
            <a:fillRect/>
          </a:stretch>
        </p:blipFill>
        <p:spPr>
          <a:xfrm>
            <a:off x="4588592" y="1985415"/>
            <a:ext cx="204536" cy="215900"/>
          </a:xfrm>
          <a:prstGeom prst="rect">
            <a:avLst/>
          </a:prstGeom>
        </p:spPr>
      </p:pic>
      <p:pic>
        <p:nvPicPr>
          <p:cNvPr id="166" name="Graphic 165">
            <a:extLst>
              <a:ext uri="{FF2B5EF4-FFF2-40B4-BE49-F238E27FC236}">
                <a16:creationId xmlns:a16="http://schemas.microsoft.com/office/drawing/2014/main" id="{710E6259-3A82-344A-AA6E-04698FF6E36B}"/>
              </a:ext>
            </a:extLst>
          </p:cNvPr>
          <p:cNvPicPr>
            <a:picLocks noChangeAspect="1"/>
          </p:cNvPicPr>
          <p:nvPr userDrawn="1"/>
        </p:nvPicPr>
        <p:blipFill>
          <a:blip r:embed="rId46">
            <a:extLst>
              <a:ext uri="{96DAC541-7B7A-43D3-8B79-37D633B846F1}">
                <asvg:svgBlip xmlns:asvg="http://schemas.microsoft.com/office/drawing/2016/SVG/main" r:embed="rId47"/>
              </a:ext>
            </a:extLst>
          </a:blip>
          <a:stretch>
            <a:fillRect/>
          </a:stretch>
        </p:blipFill>
        <p:spPr>
          <a:xfrm>
            <a:off x="4199342" y="1966365"/>
            <a:ext cx="228600" cy="254000"/>
          </a:xfrm>
          <a:prstGeom prst="rect">
            <a:avLst/>
          </a:prstGeom>
        </p:spPr>
      </p:pic>
      <p:pic>
        <p:nvPicPr>
          <p:cNvPr id="168" name="Graphic 167">
            <a:extLst>
              <a:ext uri="{FF2B5EF4-FFF2-40B4-BE49-F238E27FC236}">
                <a16:creationId xmlns:a16="http://schemas.microsoft.com/office/drawing/2014/main" id="{F15EC503-96FE-3045-86D8-B8F6D3FE1F83}"/>
              </a:ext>
            </a:extLst>
          </p:cNvPr>
          <p:cNvPicPr>
            <a:picLocks noChangeAspect="1"/>
          </p:cNvPicPr>
          <p:nvPr userDrawn="1"/>
        </p:nvPicPr>
        <p:blipFill>
          <a:blip r:embed="rId48">
            <a:extLst>
              <a:ext uri="{96DAC541-7B7A-43D3-8B79-37D633B846F1}">
                <asvg:svgBlip xmlns:asvg="http://schemas.microsoft.com/office/drawing/2016/SVG/main" r:embed="rId49"/>
              </a:ext>
            </a:extLst>
          </a:blip>
          <a:stretch>
            <a:fillRect/>
          </a:stretch>
        </p:blipFill>
        <p:spPr>
          <a:xfrm>
            <a:off x="3833725" y="1979065"/>
            <a:ext cx="228600" cy="228600"/>
          </a:xfrm>
          <a:prstGeom prst="rect">
            <a:avLst/>
          </a:prstGeom>
        </p:spPr>
      </p:pic>
      <p:pic>
        <p:nvPicPr>
          <p:cNvPr id="170" name="Graphic 169">
            <a:extLst>
              <a:ext uri="{FF2B5EF4-FFF2-40B4-BE49-F238E27FC236}">
                <a16:creationId xmlns:a16="http://schemas.microsoft.com/office/drawing/2014/main" id="{9B6DAC62-9095-B247-BD07-71F93BD02FAC}"/>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a:off x="3415429" y="1979065"/>
            <a:ext cx="228600" cy="228600"/>
          </a:xfrm>
          <a:prstGeom prst="rect">
            <a:avLst/>
          </a:prstGeom>
        </p:spPr>
      </p:pic>
      <p:pic>
        <p:nvPicPr>
          <p:cNvPr id="172" name="Graphic 171">
            <a:extLst>
              <a:ext uri="{FF2B5EF4-FFF2-40B4-BE49-F238E27FC236}">
                <a16:creationId xmlns:a16="http://schemas.microsoft.com/office/drawing/2014/main" id="{56C3AF3E-7714-1C4B-8710-7D791863F5A2}"/>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a:off x="3013789" y="1985415"/>
            <a:ext cx="228600" cy="215900"/>
          </a:xfrm>
          <a:prstGeom prst="rect">
            <a:avLst/>
          </a:prstGeom>
        </p:spPr>
      </p:pic>
      <p:pic>
        <p:nvPicPr>
          <p:cNvPr id="176" name="Graphic 175">
            <a:extLst>
              <a:ext uri="{FF2B5EF4-FFF2-40B4-BE49-F238E27FC236}">
                <a16:creationId xmlns:a16="http://schemas.microsoft.com/office/drawing/2014/main" id="{A98B23A1-ED08-F647-8F33-83C1877FF2E7}"/>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a:off x="2219288" y="1991765"/>
            <a:ext cx="228600" cy="203200"/>
          </a:xfrm>
          <a:prstGeom prst="rect">
            <a:avLst/>
          </a:prstGeom>
        </p:spPr>
      </p:pic>
      <p:pic>
        <p:nvPicPr>
          <p:cNvPr id="178" name="Graphic 177">
            <a:extLst>
              <a:ext uri="{FF2B5EF4-FFF2-40B4-BE49-F238E27FC236}">
                <a16:creationId xmlns:a16="http://schemas.microsoft.com/office/drawing/2014/main" id="{1BB2CE0F-4525-A848-82F7-62D5E94D9130}"/>
              </a:ext>
            </a:extLst>
          </p:cNvPr>
          <p:cNvPicPr>
            <a:picLocks noChangeAspect="1"/>
          </p:cNvPicPr>
          <p:nvPr userDrawn="1"/>
        </p:nvPicPr>
        <p:blipFill>
          <a:blip r:embed="rId56">
            <a:extLst>
              <a:ext uri="{96DAC541-7B7A-43D3-8B79-37D633B846F1}">
                <asvg:svgBlip xmlns:asvg="http://schemas.microsoft.com/office/drawing/2016/SVG/main" r:embed="rId57"/>
              </a:ext>
            </a:extLst>
          </a:blip>
          <a:stretch>
            <a:fillRect/>
          </a:stretch>
        </p:blipFill>
        <p:spPr>
          <a:xfrm>
            <a:off x="1753605" y="1966365"/>
            <a:ext cx="254000" cy="254000"/>
          </a:xfrm>
          <a:prstGeom prst="rect">
            <a:avLst/>
          </a:prstGeom>
        </p:spPr>
      </p:pic>
      <p:pic>
        <p:nvPicPr>
          <p:cNvPr id="180" name="Graphic 179">
            <a:extLst>
              <a:ext uri="{FF2B5EF4-FFF2-40B4-BE49-F238E27FC236}">
                <a16:creationId xmlns:a16="http://schemas.microsoft.com/office/drawing/2014/main" id="{7771AC1D-61DF-1441-A01C-37006049B819}"/>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413030" y="1966365"/>
            <a:ext cx="165100" cy="254000"/>
          </a:xfrm>
          <a:prstGeom prst="rect">
            <a:avLst/>
          </a:prstGeom>
        </p:spPr>
      </p:pic>
      <p:pic>
        <p:nvPicPr>
          <p:cNvPr id="182" name="Graphic 181">
            <a:extLst>
              <a:ext uri="{FF2B5EF4-FFF2-40B4-BE49-F238E27FC236}">
                <a16:creationId xmlns:a16="http://schemas.microsoft.com/office/drawing/2014/main" id="{36A315A7-F8C3-604F-A1CE-F11265772277}"/>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1036367" y="1921915"/>
            <a:ext cx="228600" cy="254000"/>
          </a:xfrm>
          <a:prstGeom prst="rect">
            <a:avLst/>
          </a:prstGeom>
        </p:spPr>
      </p:pic>
      <p:pic>
        <p:nvPicPr>
          <p:cNvPr id="184" name="Graphic 183">
            <a:extLst>
              <a:ext uri="{FF2B5EF4-FFF2-40B4-BE49-F238E27FC236}">
                <a16:creationId xmlns:a16="http://schemas.microsoft.com/office/drawing/2014/main" id="{A4C82C8F-8DA8-1D4C-93BD-2B9103C80570}"/>
              </a:ext>
            </a:extLst>
          </p:cNvPr>
          <p:cNvPicPr>
            <a:picLocks noChangeAspect="1"/>
          </p:cNvPicPr>
          <p:nvPr userDrawn="1"/>
        </p:nvPicPr>
        <p:blipFill>
          <a:blip r:embed="rId62">
            <a:extLst>
              <a:ext uri="{96DAC541-7B7A-43D3-8B79-37D633B846F1}">
                <asvg:svgBlip xmlns:asvg="http://schemas.microsoft.com/office/drawing/2016/SVG/main" r:embed="rId63"/>
              </a:ext>
            </a:extLst>
          </a:blip>
          <a:stretch>
            <a:fillRect/>
          </a:stretch>
        </p:blipFill>
        <p:spPr>
          <a:xfrm>
            <a:off x="504825" y="1966365"/>
            <a:ext cx="228600" cy="254000"/>
          </a:xfrm>
          <a:prstGeom prst="rect">
            <a:avLst/>
          </a:prstGeom>
        </p:spPr>
      </p:pic>
      <p:pic>
        <p:nvPicPr>
          <p:cNvPr id="186" name="Graphic 185">
            <a:extLst>
              <a:ext uri="{FF2B5EF4-FFF2-40B4-BE49-F238E27FC236}">
                <a16:creationId xmlns:a16="http://schemas.microsoft.com/office/drawing/2014/main" id="{B5ADE746-2278-634C-9B80-6F9C7355A59C}"/>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rot="10800000">
            <a:off x="8033934" y="1451610"/>
            <a:ext cx="215900" cy="228600"/>
          </a:xfrm>
          <a:prstGeom prst="rect">
            <a:avLst/>
          </a:prstGeom>
        </p:spPr>
      </p:pic>
      <p:pic>
        <p:nvPicPr>
          <p:cNvPr id="192" name="Graphic 191">
            <a:extLst>
              <a:ext uri="{FF2B5EF4-FFF2-40B4-BE49-F238E27FC236}">
                <a16:creationId xmlns:a16="http://schemas.microsoft.com/office/drawing/2014/main" id="{DC226C2B-48EB-934B-8A90-08FC535247BA}"/>
              </a:ext>
            </a:extLst>
          </p:cNvPr>
          <p:cNvPicPr>
            <a:picLocks noChangeAspect="1"/>
          </p:cNvPicPr>
          <p:nvPr userDrawn="1"/>
        </p:nvPicPr>
        <p:blipFill>
          <a:blip r:embed="rId66">
            <a:extLst>
              <a:ext uri="{96DAC541-7B7A-43D3-8B79-37D633B846F1}">
                <asvg:svgBlip xmlns:asvg="http://schemas.microsoft.com/office/drawing/2016/SVG/main" r:embed="rId67"/>
              </a:ext>
            </a:extLst>
          </a:blip>
          <a:stretch>
            <a:fillRect/>
          </a:stretch>
        </p:blipFill>
        <p:spPr>
          <a:xfrm>
            <a:off x="7172543" y="1457960"/>
            <a:ext cx="228600" cy="215900"/>
          </a:xfrm>
          <a:prstGeom prst="rect">
            <a:avLst/>
          </a:prstGeom>
        </p:spPr>
      </p:pic>
      <p:pic>
        <p:nvPicPr>
          <p:cNvPr id="194" name="Graphic 193">
            <a:extLst>
              <a:ext uri="{FF2B5EF4-FFF2-40B4-BE49-F238E27FC236}">
                <a16:creationId xmlns:a16="http://schemas.microsoft.com/office/drawing/2014/main" id="{227F6F22-B8AE-7A40-819D-242B2CF597F9}"/>
              </a:ext>
            </a:extLst>
          </p:cNvPr>
          <p:cNvPicPr>
            <a:picLocks noChangeAspect="1"/>
          </p:cNvPicPr>
          <p:nvPr userDrawn="1"/>
        </p:nvPicPr>
        <p:blipFill>
          <a:blip r:embed="rId68">
            <a:extLst>
              <a:ext uri="{96DAC541-7B7A-43D3-8B79-37D633B846F1}">
                <asvg:svgBlip xmlns:asvg="http://schemas.microsoft.com/office/drawing/2016/SVG/main" r:embed="rId69"/>
              </a:ext>
            </a:extLst>
          </a:blip>
          <a:stretch>
            <a:fillRect/>
          </a:stretch>
        </p:blipFill>
        <p:spPr>
          <a:xfrm>
            <a:off x="6726935" y="1438910"/>
            <a:ext cx="228600" cy="254000"/>
          </a:xfrm>
          <a:prstGeom prst="rect">
            <a:avLst/>
          </a:prstGeom>
        </p:spPr>
      </p:pic>
      <p:pic>
        <p:nvPicPr>
          <p:cNvPr id="196" name="Graphic 195">
            <a:extLst>
              <a:ext uri="{FF2B5EF4-FFF2-40B4-BE49-F238E27FC236}">
                <a16:creationId xmlns:a16="http://schemas.microsoft.com/office/drawing/2014/main" id="{362B3DD2-3B4C-6E43-AA92-01410969B627}"/>
              </a:ext>
            </a:extLst>
          </p:cNvPr>
          <p:cNvPicPr>
            <a:picLocks noChangeAspect="1"/>
          </p:cNvPicPr>
          <p:nvPr userDrawn="1"/>
        </p:nvPicPr>
        <p:blipFill>
          <a:blip r:embed="rId70">
            <a:extLst>
              <a:ext uri="{96DAC541-7B7A-43D3-8B79-37D633B846F1}">
                <asvg:svgBlip xmlns:asvg="http://schemas.microsoft.com/office/drawing/2016/SVG/main" r:embed="rId71"/>
              </a:ext>
            </a:extLst>
          </a:blip>
          <a:stretch>
            <a:fillRect/>
          </a:stretch>
        </p:blipFill>
        <p:spPr>
          <a:xfrm>
            <a:off x="6301409" y="1451610"/>
            <a:ext cx="215900" cy="228600"/>
          </a:xfrm>
          <a:prstGeom prst="rect">
            <a:avLst/>
          </a:prstGeom>
        </p:spPr>
      </p:pic>
      <p:pic>
        <p:nvPicPr>
          <p:cNvPr id="198" name="Graphic 197">
            <a:extLst>
              <a:ext uri="{FF2B5EF4-FFF2-40B4-BE49-F238E27FC236}">
                <a16:creationId xmlns:a16="http://schemas.microsoft.com/office/drawing/2014/main" id="{71FD3A39-A56E-BA4F-94DB-0774F813864E}"/>
              </a:ext>
            </a:extLst>
          </p:cNvPr>
          <p:cNvPicPr>
            <a:picLocks noChangeAspect="1"/>
          </p:cNvPicPr>
          <p:nvPr userDrawn="1"/>
        </p:nvPicPr>
        <p:blipFill>
          <a:blip r:embed="rId72">
            <a:extLst>
              <a:ext uri="{96DAC541-7B7A-43D3-8B79-37D633B846F1}">
                <asvg:svgBlip xmlns:asvg="http://schemas.microsoft.com/office/drawing/2016/SVG/main" r:embed="rId73"/>
              </a:ext>
            </a:extLst>
          </a:blip>
          <a:stretch>
            <a:fillRect/>
          </a:stretch>
        </p:blipFill>
        <p:spPr>
          <a:xfrm>
            <a:off x="4990457" y="1451610"/>
            <a:ext cx="215900" cy="228600"/>
          </a:xfrm>
          <a:prstGeom prst="rect">
            <a:avLst/>
          </a:prstGeom>
        </p:spPr>
      </p:pic>
      <p:pic>
        <p:nvPicPr>
          <p:cNvPr id="200" name="Graphic 199">
            <a:extLst>
              <a:ext uri="{FF2B5EF4-FFF2-40B4-BE49-F238E27FC236}">
                <a16:creationId xmlns:a16="http://schemas.microsoft.com/office/drawing/2014/main" id="{210D8109-200E-2C45-84F7-BA3844B9DDEA}"/>
              </a:ext>
            </a:extLst>
          </p:cNvPr>
          <p:cNvPicPr>
            <a:picLocks noChangeAspect="1"/>
          </p:cNvPicPr>
          <p:nvPr userDrawn="1"/>
        </p:nvPicPr>
        <p:blipFill>
          <a:blip r:embed="rId74">
            <a:extLst>
              <a:ext uri="{96DAC541-7B7A-43D3-8B79-37D633B846F1}">
                <asvg:svgBlip xmlns:asvg="http://schemas.microsoft.com/office/drawing/2016/SVG/main" r:embed="rId75"/>
              </a:ext>
            </a:extLst>
          </a:blip>
          <a:stretch>
            <a:fillRect/>
          </a:stretch>
        </p:blipFill>
        <p:spPr>
          <a:xfrm>
            <a:off x="5882267" y="1451610"/>
            <a:ext cx="228600" cy="228600"/>
          </a:xfrm>
          <a:prstGeom prst="rect">
            <a:avLst/>
          </a:prstGeom>
        </p:spPr>
      </p:pic>
      <p:pic>
        <p:nvPicPr>
          <p:cNvPr id="202" name="Graphic 201">
            <a:extLst>
              <a:ext uri="{FF2B5EF4-FFF2-40B4-BE49-F238E27FC236}">
                <a16:creationId xmlns:a16="http://schemas.microsoft.com/office/drawing/2014/main" id="{4C2AFCDE-19C8-6041-AADE-E45112CAA25A}"/>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5439215" y="1451610"/>
            <a:ext cx="228600" cy="228600"/>
          </a:xfrm>
          <a:prstGeom prst="rect">
            <a:avLst/>
          </a:prstGeom>
        </p:spPr>
      </p:pic>
      <p:pic>
        <p:nvPicPr>
          <p:cNvPr id="204" name="Graphic 203">
            <a:extLst>
              <a:ext uri="{FF2B5EF4-FFF2-40B4-BE49-F238E27FC236}">
                <a16:creationId xmlns:a16="http://schemas.microsoft.com/office/drawing/2014/main" id="{BE720748-37B8-2346-A90A-26CC3B609F9F}"/>
              </a:ext>
            </a:extLst>
          </p:cNvPr>
          <p:cNvPicPr>
            <a:picLocks noChangeAspect="1"/>
          </p:cNvPicPr>
          <p:nvPr userDrawn="1"/>
        </p:nvPicPr>
        <p:blipFill>
          <a:blip r:embed="rId78">
            <a:extLst>
              <a:ext uri="{96DAC541-7B7A-43D3-8B79-37D633B846F1}">
                <asvg:svgBlip xmlns:asvg="http://schemas.microsoft.com/office/drawing/2016/SVG/main" r:embed="rId79"/>
              </a:ext>
            </a:extLst>
          </a:blip>
          <a:stretch>
            <a:fillRect/>
          </a:stretch>
        </p:blipFill>
        <p:spPr>
          <a:xfrm>
            <a:off x="4218908" y="1464310"/>
            <a:ext cx="165100" cy="203200"/>
          </a:xfrm>
          <a:prstGeom prst="rect">
            <a:avLst/>
          </a:prstGeom>
        </p:spPr>
      </p:pic>
      <p:pic>
        <p:nvPicPr>
          <p:cNvPr id="206" name="Graphic 205">
            <a:extLst>
              <a:ext uri="{FF2B5EF4-FFF2-40B4-BE49-F238E27FC236}">
                <a16:creationId xmlns:a16="http://schemas.microsoft.com/office/drawing/2014/main" id="{17D984E0-B2EF-FC45-953D-EC60B12BB675}"/>
              </a:ext>
            </a:extLst>
          </p:cNvPr>
          <p:cNvPicPr>
            <a:picLocks noChangeAspect="1"/>
          </p:cNvPicPr>
          <p:nvPr userDrawn="1"/>
        </p:nvPicPr>
        <p:blipFill>
          <a:blip r:embed="rId80">
            <a:extLst>
              <a:ext uri="{96DAC541-7B7A-43D3-8B79-37D633B846F1}">
                <asvg:svgBlip xmlns:asvg="http://schemas.microsoft.com/office/drawing/2016/SVG/main" r:embed="rId81"/>
              </a:ext>
            </a:extLst>
          </a:blip>
          <a:stretch>
            <a:fillRect/>
          </a:stretch>
        </p:blipFill>
        <p:spPr>
          <a:xfrm>
            <a:off x="3865475" y="1457960"/>
            <a:ext cx="165100" cy="215900"/>
          </a:xfrm>
          <a:prstGeom prst="rect">
            <a:avLst/>
          </a:prstGeom>
        </p:spPr>
      </p:pic>
      <p:pic>
        <p:nvPicPr>
          <p:cNvPr id="208" name="Graphic 207">
            <a:extLst>
              <a:ext uri="{FF2B5EF4-FFF2-40B4-BE49-F238E27FC236}">
                <a16:creationId xmlns:a16="http://schemas.microsoft.com/office/drawing/2014/main" id="{F8691F11-C4CE-6A4F-B7D9-72FFAE8428D5}"/>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3421779" y="1457960"/>
            <a:ext cx="215900" cy="215900"/>
          </a:xfrm>
          <a:prstGeom prst="rect">
            <a:avLst/>
          </a:prstGeom>
        </p:spPr>
      </p:pic>
      <p:pic>
        <p:nvPicPr>
          <p:cNvPr id="210" name="Graphic 209">
            <a:extLst>
              <a:ext uri="{FF2B5EF4-FFF2-40B4-BE49-F238E27FC236}">
                <a16:creationId xmlns:a16="http://schemas.microsoft.com/office/drawing/2014/main" id="{E99BBF76-FDAA-EB44-9799-24F339A2F0C0}"/>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3013789" y="1451610"/>
            <a:ext cx="228600" cy="228600"/>
          </a:xfrm>
          <a:prstGeom prst="rect">
            <a:avLst/>
          </a:prstGeom>
        </p:spPr>
      </p:pic>
      <p:pic>
        <p:nvPicPr>
          <p:cNvPr id="212" name="Graphic 211">
            <a:extLst>
              <a:ext uri="{FF2B5EF4-FFF2-40B4-BE49-F238E27FC236}">
                <a16:creationId xmlns:a16="http://schemas.microsoft.com/office/drawing/2014/main" id="{74C55C42-DC8B-0148-AAFA-FD3EA01AEB5B}"/>
              </a:ext>
            </a:extLst>
          </p:cNvPr>
          <p:cNvPicPr>
            <a:picLocks noChangeAspect="1"/>
          </p:cNvPicPr>
          <p:nvPr userDrawn="1"/>
        </p:nvPicPr>
        <p:blipFill>
          <a:blip r:embed="rId86">
            <a:extLst>
              <a:ext uri="{96DAC541-7B7A-43D3-8B79-37D633B846F1}">
                <asvg:svgBlip xmlns:asvg="http://schemas.microsoft.com/office/drawing/2016/SVG/main" r:embed="rId87"/>
              </a:ext>
            </a:extLst>
          </a:blip>
          <a:stretch>
            <a:fillRect/>
          </a:stretch>
        </p:blipFill>
        <p:spPr>
          <a:xfrm>
            <a:off x="2616783" y="1392093"/>
            <a:ext cx="270734" cy="300817"/>
          </a:xfrm>
          <a:prstGeom prst="rect">
            <a:avLst/>
          </a:prstGeom>
        </p:spPr>
      </p:pic>
      <p:pic>
        <p:nvPicPr>
          <p:cNvPr id="214" name="Graphic 213">
            <a:extLst>
              <a:ext uri="{FF2B5EF4-FFF2-40B4-BE49-F238E27FC236}">
                <a16:creationId xmlns:a16="http://schemas.microsoft.com/office/drawing/2014/main" id="{8DB030B3-B2DB-1D42-B916-E39AD455748A}"/>
              </a:ext>
            </a:extLst>
          </p:cNvPr>
          <p:cNvPicPr>
            <a:picLocks noChangeAspect="1"/>
          </p:cNvPicPr>
          <p:nvPr userDrawn="1"/>
        </p:nvPicPr>
        <p:blipFill>
          <a:blip r:embed="rId88">
            <a:extLst>
              <a:ext uri="{96DAC541-7B7A-43D3-8B79-37D633B846F1}">
                <asvg:svgBlip xmlns:asvg="http://schemas.microsoft.com/office/drawing/2016/SVG/main" r:embed="rId89"/>
              </a:ext>
            </a:extLst>
          </a:blip>
          <a:stretch>
            <a:fillRect/>
          </a:stretch>
        </p:blipFill>
        <p:spPr>
          <a:xfrm>
            <a:off x="2225638" y="1457960"/>
            <a:ext cx="215900" cy="215900"/>
          </a:xfrm>
          <a:prstGeom prst="rect">
            <a:avLst/>
          </a:prstGeom>
        </p:spPr>
      </p:pic>
      <p:pic>
        <p:nvPicPr>
          <p:cNvPr id="216" name="Graphic 215">
            <a:extLst>
              <a:ext uri="{FF2B5EF4-FFF2-40B4-BE49-F238E27FC236}">
                <a16:creationId xmlns:a16="http://schemas.microsoft.com/office/drawing/2014/main" id="{95E39C02-FDF7-8640-851D-EEE3C39ED4A0}"/>
              </a:ext>
            </a:extLst>
          </p:cNvPr>
          <p:cNvPicPr>
            <a:picLocks noChangeAspect="1"/>
          </p:cNvPicPr>
          <p:nvPr userDrawn="1"/>
        </p:nvPicPr>
        <p:blipFill>
          <a:blip r:embed="rId90">
            <a:extLst>
              <a:ext uri="{96DAC541-7B7A-43D3-8B79-37D633B846F1}">
                <asvg:svgBlip xmlns:asvg="http://schemas.microsoft.com/office/drawing/2016/SVG/main" r:embed="rId91"/>
              </a:ext>
            </a:extLst>
          </a:blip>
          <a:stretch>
            <a:fillRect/>
          </a:stretch>
        </p:blipFill>
        <p:spPr>
          <a:xfrm>
            <a:off x="1772655" y="1457960"/>
            <a:ext cx="215900" cy="215900"/>
          </a:xfrm>
          <a:prstGeom prst="rect">
            <a:avLst/>
          </a:prstGeom>
        </p:spPr>
      </p:pic>
      <p:pic>
        <p:nvPicPr>
          <p:cNvPr id="218" name="Graphic 217">
            <a:extLst>
              <a:ext uri="{FF2B5EF4-FFF2-40B4-BE49-F238E27FC236}">
                <a16:creationId xmlns:a16="http://schemas.microsoft.com/office/drawing/2014/main" id="{07BA36DB-8D9D-8A4B-9D3D-D9E04F10672E}"/>
              </a:ext>
            </a:extLst>
          </p:cNvPr>
          <p:cNvPicPr>
            <a:picLocks noChangeAspect="1"/>
          </p:cNvPicPr>
          <p:nvPr userDrawn="1"/>
        </p:nvPicPr>
        <p:blipFill>
          <a:blip r:embed="rId92">
            <a:extLst>
              <a:ext uri="{96DAC541-7B7A-43D3-8B79-37D633B846F1}">
                <asvg:svgBlip xmlns:asvg="http://schemas.microsoft.com/office/drawing/2016/SVG/main" r:embed="rId93"/>
              </a:ext>
            </a:extLst>
          </a:blip>
          <a:stretch>
            <a:fillRect/>
          </a:stretch>
        </p:blipFill>
        <p:spPr>
          <a:xfrm>
            <a:off x="1381280" y="1451610"/>
            <a:ext cx="228600" cy="228600"/>
          </a:xfrm>
          <a:prstGeom prst="rect">
            <a:avLst/>
          </a:prstGeom>
        </p:spPr>
      </p:pic>
      <p:pic>
        <p:nvPicPr>
          <p:cNvPr id="220" name="Graphic 219">
            <a:extLst>
              <a:ext uri="{FF2B5EF4-FFF2-40B4-BE49-F238E27FC236}">
                <a16:creationId xmlns:a16="http://schemas.microsoft.com/office/drawing/2014/main" id="{DA766D5E-A1FB-7041-B766-2C910EE07421}"/>
              </a:ext>
            </a:extLst>
          </p:cNvPr>
          <p:cNvPicPr>
            <a:picLocks noChangeAspect="1"/>
          </p:cNvPicPr>
          <p:nvPr userDrawn="1"/>
        </p:nvPicPr>
        <p:blipFill>
          <a:blip r:embed="rId94">
            <a:extLst>
              <a:ext uri="{96DAC541-7B7A-43D3-8B79-37D633B846F1}">
                <asvg:svgBlip xmlns:asvg="http://schemas.microsoft.com/office/drawing/2016/SVG/main" r:embed="rId95"/>
              </a:ext>
            </a:extLst>
          </a:blip>
          <a:stretch>
            <a:fillRect/>
          </a:stretch>
        </p:blipFill>
        <p:spPr>
          <a:xfrm>
            <a:off x="933878" y="1451610"/>
            <a:ext cx="228600" cy="228600"/>
          </a:xfrm>
          <a:prstGeom prst="rect">
            <a:avLst/>
          </a:prstGeom>
        </p:spPr>
      </p:pic>
      <p:pic>
        <p:nvPicPr>
          <p:cNvPr id="222" name="Graphic 221">
            <a:extLst>
              <a:ext uri="{FF2B5EF4-FFF2-40B4-BE49-F238E27FC236}">
                <a16:creationId xmlns:a16="http://schemas.microsoft.com/office/drawing/2014/main" id="{AA5ED4BE-12D4-1743-A0FB-594F89FA836A}"/>
              </a:ext>
            </a:extLst>
          </p:cNvPr>
          <p:cNvPicPr>
            <a:picLocks noChangeAspect="1"/>
          </p:cNvPicPr>
          <p:nvPr userDrawn="1"/>
        </p:nvPicPr>
        <p:blipFill>
          <a:blip r:embed="rId96">
            <a:extLst>
              <a:ext uri="{96DAC541-7B7A-43D3-8B79-37D633B846F1}">
                <asvg:svgBlip xmlns:asvg="http://schemas.microsoft.com/office/drawing/2016/SVG/main" r:embed="rId97"/>
              </a:ext>
            </a:extLst>
          </a:blip>
          <a:stretch>
            <a:fillRect/>
          </a:stretch>
        </p:blipFill>
        <p:spPr>
          <a:xfrm>
            <a:off x="521335" y="1451610"/>
            <a:ext cx="228600" cy="228600"/>
          </a:xfrm>
          <a:prstGeom prst="rect">
            <a:avLst/>
          </a:prstGeom>
        </p:spPr>
      </p:pic>
      <p:pic>
        <p:nvPicPr>
          <p:cNvPr id="224" name="Graphic 223">
            <a:extLst>
              <a:ext uri="{FF2B5EF4-FFF2-40B4-BE49-F238E27FC236}">
                <a16:creationId xmlns:a16="http://schemas.microsoft.com/office/drawing/2014/main" id="{CC49C6A1-CA90-C048-8541-CA4FAE4E1D76}"/>
              </a:ext>
            </a:extLst>
          </p:cNvPr>
          <p:cNvPicPr>
            <a:picLocks noChangeAspect="1"/>
          </p:cNvPicPr>
          <p:nvPr userDrawn="1"/>
        </p:nvPicPr>
        <p:blipFill>
          <a:blip r:embed="rId64">
            <a:extLst>
              <a:ext uri="{96DAC541-7B7A-43D3-8B79-37D633B846F1}">
                <asvg:svgBlip xmlns:asvg="http://schemas.microsoft.com/office/drawing/2016/SVG/main" r:embed="rId65"/>
              </a:ext>
            </a:extLst>
          </a:blip>
          <a:stretch>
            <a:fillRect/>
          </a:stretch>
        </p:blipFill>
        <p:spPr>
          <a:xfrm>
            <a:off x="8397875" y="1451610"/>
            <a:ext cx="215900" cy="228600"/>
          </a:xfrm>
          <a:prstGeom prst="rect">
            <a:avLst/>
          </a:prstGeom>
        </p:spPr>
      </p:pic>
      <p:pic>
        <p:nvPicPr>
          <p:cNvPr id="225" name="Graphic 224">
            <a:extLst>
              <a:ext uri="{FF2B5EF4-FFF2-40B4-BE49-F238E27FC236}">
                <a16:creationId xmlns:a16="http://schemas.microsoft.com/office/drawing/2014/main" id="{BC99C51C-AA62-3A4F-AA56-D43FE76C8406}"/>
              </a:ext>
            </a:extLst>
          </p:cNvPr>
          <p:cNvPicPr>
            <a:picLocks noChangeAspect="1"/>
          </p:cNvPicPr>
          <p:nvPr userDrawn="1"/>
        </p:nvPicPr>
        <p:blipFill>
          <a:blip r:embed="rId98">
            <a:extLst>
              <a:ext uri="{96DAC541-7B7A-43D3-8B79-37D633B846F1}">
                <asvg:svgBlip xmlns:asvg="http://schemas.microsoft.com/office/drawing/2016/SVG/main" r:embed="rId99"/>
              </a:ext>
            </a:extLst>
          </a:blip>
          <a:stretch>
            <a:fillRect/>
          </a:stretch>
        </p:blipFill>
        <p:spPr>
          <a:xfrm>
            <a:off x="7637369" y="1457960"/>
            <a:ext cx="119944" cy="215900"/>
          </a:xfrm>
          <a:prstGeom prst="rect">
            <a:avLst/>
          </a:prstGeom>
        </p:spPr>
      </p:pic>
      <p:pic>
        <p:nvPicPr>
          <p:cNvPr id="226" name="Graphic 225">
            <a:extLst>
              <a:ext uri="{FF2B5EF4-FFF2-40B4-BE49-F238E27FC236}">
                <a16:creationId xmlns:a16="http://schemas.microsoft.com/office/drawing/2014/main" id="{059BBF36-66FB-1145-8506-645D371C2E64}"/>
              </a:ext>
            </a:extLst>
          </p:cNvPr>
          <p:cNvPicPr>
            <a:picLocks noChangeAspect="1"/>
          </p:cNvPicPr>
          <p:nvPr userDrawn="1"/>
        </p:nvPicPr>
        <p:blipFill>
          <a:blip r:embed="rId100">
            <a:extLst>
              <a:ext uri="{96DAC541-7B7A-43D3-8B79-37D633B846F1}">
                <asvg:svgBlip xmlns:asvg="http://schemas.microsoft.com/office/drawing/2016/SVG/main" r:embed="rId101"/>
              </a:ext>
            </a:extLst>
          </a:blip>
          <a:stretch>
            <a:fillRect/>
          </a:stretch>
        </p:blipFill>
        <p:spPr>
          <a:xfrm>
            <a:off x="7574772" y="2025272"/>
            <a:ext cx="245139" cy="136187"/>
          </a:xfrm>
          <a:prstGeom prst="rect">
            <a:avLst/>
          </a:prstGeom>
        </p:spPr>
      </p:pic>
      <p:pic>
        <p:nvPicPr>
          <p:cNvPr id="227" name="Graphic 226">
            <a:extLst>
              <a:ext uri="{FF2B5EF4-FFF2-40B4-BE49-F238E27FC236}">
                <a16:creationId xmlns:a16="http://schemas.microsoft.com/office/drawing/2014/main" id="{590101FB-650F-1D4A-861C-3C72CADBEEE7}"/>
              </a:ext>
            </a:extLst>
          </p:cNvPr>
          <p:cNvPicPr>
            <a:picLocks noChangeAspect="1"/>
          </p:cNvPicPr>
          <p:nvPr userDrawn="1"/>
        </p:nvPicPr>
        <p:blipFill>
          <a:blip r:embed="rId102">
            <a:extLst>
              <a:ext uri="{96DAC541-7B7A-43D3-8B79-37D633B846F1}">
                <asvg:svgBlip xmlns:asvg="http://schemas.microsoft.com/office/drawing/2016/SVG/main" r:embed="rId103"/>
              </a:ext>
            </a:extLst>
          </a:blip>
          <a:stretch>
            <a:fillRect/>
          </a:stretch>
        </p:blipFill>
        <p:spPr>
          <a:xfrm>
            <a:off x="8019315" y="2567037"/>
            <a:ext cx="245139" cy="136187"/>
          </a:xfrm>
          <a:prstGeom prst="rect">
            <a:avLst/>
          </a:prstGeom>
        </p:spPr>
      </p:pic>
      <p:pic>
        <p:nvPicPr>
          <p:cNvPr id="229" name="Graphic 228">
            <a:extLst>
              <a:ext uri="{FF2B5EF4-FFF2-40B4-BE49-F238E27FC236}">
                <a16:creationId xmlns:a16="http://schemas.microsoft.com/office/drawing/2014/main" id="{E4B24CD3-7F76-EF4B-B5B6-98FD345259C8}"/>
              </a:ext>
            </a:extLst>
          </p:cNvPr>
          <p:cNvPicPr>
            <a:picLocks noChangeAspect="1"/>
          </p:cNvPicPr>
          <p:nvPr userDrawn="1"/>
        </p:nvPicPr>
        <p:blipFill>
          <a:blip r:embed="rId104">
            <a:extLst>
              <a:ext uri="{96DAC541-7B7A-43D3-8B79-37D633B846F1}">
                <asvg:svgBlip xmlns:asvg="http://schemas.microsoft.com/office/drawing/2016/SVG/main" r:embed="rId105"/>
              </a:ext>
            </a:extLst>
          </a:blip>
          <a:stretch>
            <a:fillRect/>
          </a:stretch>
        </p:blipFill>
        <p:spPr>
          <a:xfrm>
            <a:off x="5888617" y="3088703"/>
            <a:ext cx="215900" cy="190500"/>
          </a:xfrm>
          <a:prstGeom prst="rect">
            <a:avLst/>
          </a:prstGeom>
        </p:spPr>
      </p:pic>
      <p:pic>
        <p:nvPicPr>
          <p:cNvPr id="231" name="Graphic 230">
            <a:extLst>
              <a:ext uri="{FF2B5EF4-FFF2-40B4-BE49-F238E27FC236}">
                <a16:creationId xmlns:a16="http://schemas.microsoft.com/office/drawing/2014/main" id="{F8FEF101-3319-1844-B1A9-B39ABB60A6AA}"/>
              </a:ext>
            </a:extLst>
          </p:cNvPr>
          <p:cNvPicPr>
            <a:picLocks noChangeAspect="1"/>
          </p:cNvPicPr>
          <p:nvPr userDrawn="1"/>
        </p:nvPicPr>
        <p:blipFill>
          <a:blip r:embed="rId106">
            <a:extLst>
              <a:ext uri="{96DAC541-7B7A-43D3-8B79-37D633B846F1}">
                <asvg:svgBlip xmlns:asvg="http://schemas.microsoft.com/office/drawing/2016/SVG/main" r:embed="rId107"/>
              </a:ext>
            </a:extLst>
          </a:blip>
          <a:stretch>
            <a:fillRect/>
          </a:stretch>
        </p:blipFill>
        <p:spPr>
          <a:xfrm>
            <a:off x="5439215" y="3063303"/>
            <a:ext cx="228600" cy="241300"/>
          </a:xfrm>
          <a:prstGeom prst="rect">
            <a:avLst/>
          </a:prstGeom>
        </p:spPr>
      </p:pic>
      <p:pic>
        <p:nvPicPr>
          <p:cNvPr id="233" name="Graphic 232">
            <a:extLst>
              <a:ext uri="{FF2B5EF4-FFF2-40B4-BE49-F238E27FC236}">
                <a16:creationId xmlns:a16="http://schemas.microsoft.com/office/drawing/2014/main" id="{698B66C4-C0D9-7546-B375-17057A225C8E}"/>
              </a:ext>
            </a:extLst>
          </p:cNvPr>
          <p:cNvPicPr>
            <a:picLocks noChangeAspect="1"/>
          </p:cNvPicPr>
          <p:nvPr userDrawn="1"/>
        </p:nvPicPr>
        <p:blipFill>
          <a:blip r:embed="rId108">
            <a:extLst>
              <a:ext uri="{96DAC541-7B7A-43D3-8B79-37D633B846F1}">
                <asvg:svgBlip xmlns:asvg="http://schemas.microsoft.com/office/drawing/2016/SVG/main" r:embed="rId109"/>
              </a:ext>
            </a:extLst>
          </a:blip>
          <a:stretch>
            <a:fillRect/>
          </a:stretch>
        </p:blipFill>
        <p:spPr>
          <a:xfrm>
            <a:off x="4984107" y="3088703"/>
            <a:ext cx="228600" cy="190500"/>
          </a:xfrm>
          <a:prstGeom prst="rect">
            <a:avLst/>
          </a:prstGeom>
        </p:spPr>
      </p:pic>
      <p:pic>
        <p:nvPicPr>
          <p:cNvPr id="235" name="Graphic 234">
            <a:extLst>
              <a:ext uri="{FF2B5EF4-FFF2-40B4-BE49-F238E27FC236}">
                <a16:creationId xmlns:a16="http://schemas.microsoft.com/office/drawing/2014/main" id="{E7ABCD6E-AED4-C543-A307-0C4707A63E91}"/>
              </a:ext>
            </a:extLst>
          </p:cNvPr>
          <p:cNvPicPr>
            <a:picLocks noChangeAspect="1"/>
          </p:cNvPicPr>
          <p:nvPr userDrawn="1"/>
        </p:nvPicPr>
        <p:blipFill>
          <a:blip r:embed="rId110">
            <a:extLst>
              <a:ext uri="{96DAC541-7B7A-43D3-8B79-37D633B846F1}">
                <asvg:svgBlip xmlns:asvg="http://schemas.microsoft.com/office/drawing/2016/SVG/main" r:embed="rId111"/>
              </a:ext>
            </a:extLst>
          </a:blip>
          <a:stretch>
            <a:fillRect/>
          </a:stretch>
        </p:blipFill>
        <p:spPr>
          <a:xfrm>
            <a:off x="4576560" y="3082353"/>
            <a:ext cx="228600" cy="203200"/>
          </a:xfrm>
          <a:prstGeom prst="rect">
            <a:avLst/>
          </a:prstGeom>
        </p:spPr>
      </p:pic>
      <p:pic>
        <p:nvPicPr>
          <p:cNvPr id="237" name="Graphic 236">
            <a:extLst>
              <a:ext uri="{FF2B5EF4-FFF2-40B4-BE49-F238E27FC236}">
                <a16:creationId xmlns:a16="http://schemas.microsoft.com/office/drawing/2014/main" id="{3A60F8B2-4E38-2948-810E-091F52750CF3}"/>
              </a:ext>
            </a:extLst>
          </p:cNvPr>
          <p:cNvPicPr>
            <a:picLocks noChangeAspect="1"/>
          </p:cNvPicPr>
          <p:nvPr userDrawn="1"/>
        </p:nvPicPr>
        <p:blipFill>
          <a:blip r:embed="rId112">
            <a:extLst>
              <a:ext uri="{96DAC541-7B7A-43D3-8B79-37D633B846F1}">
                <asvg:svgBlip xmlns:asvg="http://schemas.microsoft.com/office/drawing/2016/SVG/main" r:embed="rId113"/>
              </a:ext>
            </a:extLst>
          </a:blip>
          <a:stretch>
            <a:fillRect/>
          </a:stretch>
        </p:blipFill>
        <p:spPr>
          <a:xfrm>
            <a:off x="4199342" y="3069653"/>
            <a:ext cx="228600" cy="228600"/>
          </a:xfrm>
          <a:prstGeom prst="rect">
            <a:avLst/>
          </a:prstGeom>
        </p:spPr>
      </p:pic>
      <p:pic>
        <p:nvPicPr>
          <p:cNvPr id="239" name="Graphic 238">
            <a:extLst>
              <a:ext uri="{FF2B5EF4-FFF2-40B4-BE49-F238E27FC236}">
                <a16:creationId xmlns:a16="http://schemas.microsoft.com/office/drawing/2014/main" id="{BF1ECDE0-AB46-AA4B-8783-BA7EA799CE0F}"/>
              </a:ext>
            </a:extLst>
          </p:cNvPr>
          <p:cNvPicPr>
            <a:picLocks noChangeAspect="1"/>
          </p:cNvPicPr>
          <p:nvPr userDrawn="1"/>
        </p:nvPicPr>
        <p:blipFill>
          <a:blip r:embed="rId114">
            <a:extLst>
              <a:ext uri="{96DAC541-7B7A-43D3-8B79-37D633B846F1}">
                <asvg:svgBlip xmlns:asvg="http://schemas.microsoft.com/office/drawing/2016/SVG/main" r:embed="rId115"/>
              </a:ext>
            </a:extLst>
          </a:blip>
          <a:stretch>
            <a:fillRect/>
          </a:stretch>
        </p:blipFill>
        <p:spPr>
          <a:xfrm>
            <a:off x="3833725" y="3069653"/>
            <a:ext cx="228600" cy="228600"/>
          </a:xfrm>
          <a:prstGeom prst="rect">
            <a:avLst/>
          </a:prstGeom>
        </p:spPr>
      </p:pic>
      <p:pic>
        <p:nvPicPr>
          <p:cNvPr id="241" name="Graphic 240">
            <a:extLst>
              <a:ext uri="{FF2B5EF4-FFF2-40B4-BE49-F238E27FC236}">
                <a16:creationId xmlns:a16="http://schemas.microsoft.com/office/drawing/2014/main" id="{A80B42B0-97EE-9F4F-972B-8F27DDA98812}"/>
              </a:ext>
            </a:extLst>
          </p:cNvPr>
          <p:cNvPicPr>
            <a:picLocks noChangeAspect="1"/>
          </p:cNvPicPr>
          <p:nvPr userDrawn="1"/>
        </p:nvPicPr>
        <p:blipFill>
          <a:blip r:embed="rId116">
            <a:extLst>
              <a:ext uri="{96DAC541-7B7A-43D3-8B79-37D633B846F1}">
                <asvg:svgBlip xmlns:asvg="http://schemas.microsoft.com/office/drawing/2016/SVG/main" r:embed="rId117"/>
              </a:ext>
            </a:extLst>
          </a:blip>
          <a:stretch>
            <a:fillRect/>
          </a:stretch>
        </p:blipFill>
        <p:spPr>
          <a:xfrm>
            <a:off x="3415429" y="3069653"/>
            <a:ext cx="228600" cy="228600"/>
          </a:xfrm>
          <a:prstGeom prst="rect">
            <a:avLst/>
          </a:prstGeom>
        </p:spPr>
      </p:pic>
      <p:pic>
        <p:nvPicPr>
          <p:cNvPr id="243" name="Graphic 242">
            <a:extLst>
              <a:ext uri="{FF2B5EF4-FFF2-40B4-BE49-F238E27FC236}">
                <a16:creationId xmlns:a16="http://schemas.microsoft.com/office/drawing/2014/main" id="{26CAB35C-D64F-1B40-921A-F6A50D72DB2F}"/>
              </a:ext>
            </a:extLst>
          </p:cNvPr>
          <p:cNvPicPr>
            <a:picLocks noChangeAspect="1"/>
          </p:cNvPicPr>
          <p:nvPr userDrawn="1"/>
        </p:nvPicPr>
        <p:blipFill>
          <a:blip r:embed="rId118">
            <a:extLst>
              <a:ext uri="{96DAC541-7B7A-43D3-8B79-37D633B846F1}">
                <asvg:svgBlip xmlns:asvg="http://schemas.microsoft.com/office/drawing/2016/SVG/main" r:embed="rId119"/>
              </a:ext>
            </a:extLst>
          </a:blip>
          <a:stretch>
            <a:fillRect/>
          </a:stretch>
        </p:blipFill>
        <p:spPr>
          <a:xfrm>
            <a:off x="3013789" y="3069653"/>
            <a:ext cx="228600" cy="228600"/>
          </a:xfrm>
          <a:prstGeom prst="rect">
            <a:avLst/>
          </a:prstGeom>
        </p:spPr>
      </p:pic>
      <p:pic>
        <p:nvPicPr>
          <p:cNvPr id="245" name="Graphic 244">
            <a:extLst>
              <a:ext uri="{FF2B5EF4-FFF2-40B4-BE49-F238E27FC236}">
                <a16:creationId xmlns:a16="http://schemas.microsoft.com/office/drawing/2014/main" id="{FD010480-862A-024A-9298-411DCC8CDAC5}"/>
              </a:ext>
            </a:extLst>
          </p:cNvPr>
          <p:cNvPicPr>
            <a:picLocks noChangeAspect="1"/>
          </p:cNvPicPr>
          <p:nvPr userDrawn="1"/>
        </p:nvPicPr>
        <p:blipFill>
          <a:blip r:embed="rId120">
            <a:extLst>
              <a:ext uri="{96DAC541-7B7A-43D3-8B79-37D633B846F1}">
                <asvg:svgBlip xmlns:asvg="http://schemas.microsoft.com/office/drawing/2016/SVG/main" r:embed="rId121"/>
              </a:ext>
            </a:extLst>
          </a:blip>
          <a:stretch>
            <a:fillRect/>
          </a:stretch>
        </p:blipFill>
        <p:spPr>
          <a:xfrm>
            <a:off x="2637850" y="3069653"/>
            <a:ext cx="228600" cy="228600"/>
          </a:xfrm>
          <a:prstGeom prst="rect">
            <a:avLst/>
          </a:prstGeom>
        </p:spPr>
      </p:pic>
      <p:pic>
        <p:nvPicPr>
          <p:cNvPr id="247" name="Graphic 246">
            <a:extLst>
              <a:ext uri="{FF2B5EF4-FFF2-40B4-BE49-F238E27FC236}">
                <a16:creationId xmlns:a16="http://schemas.microsoft.com/office/drawing/2014/main" id="{3EDCB658-1815-0A4A-A73E-712D74EF63DD}"/>
              </a:ext>
            </a:extLst>
          </p:cNvPr>
          <p:cNvPicPr>
            <a:picLocks noChangeAspect="1"/>
          </p:cNvPicPr>
          <p:nvPr userDrawn="1"/>
        </p:nvPicPr>
        <p:blipFill>
          <a:blip r:embed="rId122">
            <a:extLst>
              <a:ext uri="{96DAC541-7B7A-43D3-8B79-37D633B846F1}">
                <asvg:svgBlip xmlns:asvg="http://schemas.microsoft.com/office/drawing/2016/SVG/main" r:embed="rId123"/>
              </a:ext>
            </a:extLst>
          </a:blip>
          <a:stretch>
            <a:fillRect/>
          </a:stretch>
        </p:blipFill>
        <p:spPr>
          <a:xfrm>
            <a:off x="2219288" y="3069653"/>
            <a:ext cx="228600" cy="228600"/>
          </a:xfrm>
          <a:prstGeom prst="rect">
            <a:avLst/>
          </a:prstGeom>
        </p:spPr>
      </p:pic>
      <p:pic>
        <p:nvPicPr>
          <p:cNvPr id="249" name="Graphic 248">
            <a:extLst>
              <a:ext uri="{FF2B5EF4-FFF2-40B4-BE49-F238E27FC236}">
                <a16:creationId xmlns:a16="http://schemas.microsoft.com/office/drawing/2014/main" id="{B11A6CCA-E553-B64F-97E5-816AED81FA93}"/>
              </a:ext>
            </a:extLst>
          </p:cNvPr>
          <p:cNvPicPr>
            <a:picLocks noChangeAspect="1"/>
          </p:cNvPicPr>
          <p:nvPr userDrawn="1"/>
        </p:nvPicPr>
        <p:blipFill>
          <a:blip r:embed="rId124">
            <a:extLst>
              <a:ext uri="{96DAC541-7B7A-43D3-8B79-37D633B846F1}">
                <asvg:svgBlip xmlns:asvg="http://schemas.microsoft.com/office/drawing/2016/SVG/main" r:embed="rId125"/>
              </a:ext>
            </a:extLst>
          </a:blip>
          <a:stretch>
            <a:fillRect/>
          </a:stretch>
        </p:blipFill>
        <p:spPr>
          <a:xfrm>
            <a:off x="1413030" y="3069653"/>
            <a:ext cx="165100" cy="228600"/>
          </a:xfrm>
          <a:prstGeom prst="rect">
            <a:avLst/>
          </a:prstGeom>
        </p:spPr>
      </p:pic>
      <p:pic>
        <p:nvPicPr>
          <p:cNvPr id="251" name="Graphic 250">
            <a:extLst>
              <a:ext uri="{FF2B5EF4-FFF2-40B4-BE49-F238E27FC236}">
                <a16:creationId xmlns:a16="http://schemas.microsoft.com/office/drawing/2014/main" id="{80BC9D4D-B52D-F748-9152-1E306072AF7A}"/>
              </a:ext>
            </a:extLst>
          </p:cNvPr>
          <p:cNvPicPr>
            <a:picLocks noChangeAspect="1"/>
          </p:cNvPicPr>
          <p:nvPr userDrawn="1"/>
        </p:nvPicPr>
        <p:blipFill>
          <a:blip r:embed="rId126">
            <a:extLst>
              <a:ext uri="{96DAC541-7B7A-43D3-8B79-37D633B846F1}">
                <asvg:svgBlip xmlns:asvg="http://schemas.microsoft.com/office/drawing/2016/SVG/main" r:embed="rId127"/>
              </a:ext>
            </a:extLst>
          </a:blip>
          <a:stretch>
            <a:fillRect/>
          </a:stretch>
        </p:blipFill>
        <p:spPr>
          <a:xfrm>
            <a:off x="946578" y="3088703"/>
            <a:ext cx="203200" cy="190500"/>
          </a:xfrm>
          <a:prstGeom prst="rect">
            <a:avLst/>
          </a:prstGeom>
        </p:spPr>
      </p:pic>
      <p:pic>
        <p:nvPicPr>
          <p:cNvPr id="253" name="Graphic 252">
            <a:extLst>
              <a:ext uri="{FF2B5EF4-FFF2-40B4-BE49-F238E27FC236}">
                <a16:creationId xmlns:a16="http://schemas.microsoft.com/office/drawing/2014/main" id="{42EB5D2D-9BC1-5544-B7F4-B38BD46B87BF}"/>
              </a:ext>
            </a:extLst>
          </p:cNvPr>
          <p:cNvPicPr>
            <a:picLocks noChangeAspect="1"/>
          </p:cNvPicPr>
          <p:nvPr userDrawn="1"/>
        </p:nvPicPr>
        <p:blipFill>
          <a:blip r:embed="rId128">
            <a:extLst>
              <a:ext uri="{96DAC541-7B7A-43D3-8B79-37D633B846F1}">
                <asvg:svgBlip xmlns:asvg="http://schemas.microsoft.com/office/drawing/2016/SVG/main" r:embed="rId129"/>
              </a:ext>
            </a:extLst>
          </a:blip>
          <a:stretch>
            <a:fillRect/>
          </a:stretch>
        </p:blipFill>
        <p:spPr>
          <a:xfrm>
            <a:off x="1804405" y="3069653"/>
            <a:ext cx="152400" cy="228600"/>
          </a:xfrm>
          <a:prstGeom prst="rect">
            <a:avLst/>
          </a:prstGeom>
        </p:spPr>
      </p:pic>
      <p:pic>
        <p:nvPicPr>
          <p:cNvPr id="261" name="Graphic 260">
            <a:extLst>
              <a:ext uri="{FF2B5EF4-FFF2-40B4-BE49-F238E27FC236}">
                <a16:creationId xmlns:a16="http://schemas.microsoft.com/office/drawing/2014/main" id="{90C944FF-B563-1C40-AADC-E4A832FE440B}"/>
              </a:ext>
            </a:extLst>
          </p:cNvPr>
          <p:cNvPicPr>
            <a:picLocks noChangeAspect="1"/>
          </p:cNvPicPr>
          <p:nvPr userDrawn="1"/>
        </p:nvPicPr>
        <p:blipFill>
          <a:blip r:embed="rId130">
            <a:extLst>
              <a:ext uri="{96DAC541-7B7A-43D3-8B79-37D633B846F1}">
                <asvg:svgBlip xmlns:asvg="http://schemas.microsoft.com/office/drawing/2016/SVG/main" r:embed="rId131"/>
              </a:ext>
            </a:extLst>
          </a:blip>
          <a:stretch>
            <a:fillRect/>
          </a:stretch>
        </p:blipFill>
        <p:spPr>
          <a:xfrm>
            <a:off x="504825" y="3069653"/>
            <a:ext cx="228600" cy="228600"/>
          </a:xfrm>
          <a:prstGeom prst="rect">
            <a:avLst/>
          </a:prstGeom>
        </p:spPr>
      </p:pic>
      <p:pic>
        <p:nvPicPr>
          <p:cNvPr id="263" name="Graphic 262">
            <a:extLst>
              <a:ext uri="{FF2B5EF4-FFF2-40B4-BE49-F238E27FC236}">
                <a16:creationId xmlns:a16="http://schemas.microsoft.com/office/drawing/2014/main" id="{695419F6-1B09-9A47-905C-A5D6674F64DD}"/>
              </a:ext>
            </a:extLst>
          </p:cNvPr>
          <p:cNvPicPr>
            <a:picLocks noChangeAspect="1"/>
          </p:cNvPicPr>
          <p:nvPr userDrawn="1"/>
        </p:nvPicPr>
        <p:blipFill>
          <a:blip r:embed="rId132">
            <a:extLst>
              <a:ext uri="{96DAC541-7B7A-43D3-8B79-37D633B846F1}">
                <asvg:svgBlip xmlns:asvg="http://schemas.microsoft.com/office/drawing/2016/SVG/main" r:embed="rId133"/>
              </a:ext>
            </a:extLst>
          </a:blip>
          <a:stretch>
            <a:fillRect/>
          </a:stretch>
        </p:blipFill>
        <p:spPr>
          <a:xfrm>
            <a:off x="504825" y="2539880"/>
            <a:ext cx="228600" cy="190500"/>
          </a:xfrm>
          <a:prstGeom prst="rect">
            <a:avLst/>
          </a:prstGeom>
        </p:spPr>
      </p:pic>
      <p:pic>
        <p:nvPicPr>
          <p:cNvPr id="265" name="Graphic 264">
            <a:extLst>
              <a:ext uri="{FF2B5EF4-FFF2-40B4-BE49-F238E27FC236}">
                <a16:creationId xmlns:a16="http://schemas.microsoft.com/office/drawing/2014/main" id="{407DB9ED-12D1-474D-B769-B6505B012F97}"/>
              </a:ext>
            </a:extLst>
          </p:cNvPr>
          <p:cNvPicPr>
            <a:picLocks noChangeAspect="1"/>
          </p:cNvPicPr>
          <p:nvPr userDrawn="1"/>
        </p:nvPicPr>
        <p:blipFill>
          <a:blip r:embed="rId134">
            <a:extLst>
              <a:ext uri="{96DAC541-7B7A-43D3-8B79-37D633B846F1}">
                <asvg:svgBlip xmlns:asvg="http://schemas.microsoft.com/office/drawing/2016/SVG/main" r:embed="rId135"/>
              </a:ext>
            </a:extLst>
          </a:blip>
          <a:stretch>
            <a:fillRect/>
          </a:stretch>
        </p:blipFill>
        <p:spPr>
          <a:xfrm>
            <a:off x="933878" y="2520830"/>
            <a:ext cx="228600" cy="228600"/>
          </a:xfrm>
          <a:prstGeom prst="rect">
            <a:avLst/>
          </a:prstGeom>
        </p:spPr>
      </p:pic>
      <p:pic>
        <p:nvPicPr>
          <p:cNvPr id="267" name="Graphic 266">
            <a:extLst>
              <a:ext uri="{FF2B5EF4-FFF2-40B4-BE49-F238E27FC236}">
                <a16:creationId xmlns:a16="http://schemas.microsoft.com/office/drawing/2014/main" id="{76E4C7AB-A16F-5A45-8589-65318C9CF684}"/>
              </a:ext>
            </a:extLst>
          </p:cNvPr>
          <p:cNvPicPr>
            <a:picLocks noChangeAspect="1"/>
          </p:cNvPicPr>
          <p:nvPr userDrawn="1"/>
        </p:nvPicPr>
        <p:blipFill>
          <a:blip r:embed="rId136">
            <a:extLst>
              <a:ext uri="{96DAC541-7B7A-43D3-8B79-37D633B846F1}">
                <asvg:svgBlip xmlns:asvg="http://schemas.microsoft.com/office/drawing/2016/SVG/main" r:embed="rId137"/>
              </a:ext>
            </a:extLst>
          </a:blip>
          <a:stretch>
            <a:fillRect/>
          </a:stretch>
        </p:blipFill>
        <p:spPr>
          <a:xfrm>
            <a:off x="7589391" y="2520830"/>
            <a:ext cx="215900" cy="228600"/>
          </a:xfrm>
          <a:prstGeom prst="rect">
            <a:avLst/>
          </a:prstGeom>
        </p:spPr>
      </p:pic>
      <p:pic>
        <p:nvPicPr>
          <p:cNvPr id="269" name="Graphic 268">
            <a:extLst>
              <a:ext uri="{FF2B5EF4-FFF2-40B4-BE49-F238E27FC236}">
                <a16:creationId xmlns:a16="http://schemas.microsoft.com/office/drawing/2014/main" id="{7B8DDA80-AE67-E049-9710-1E0BD01B7ACA}"/>
              </a:ext>
            </a:extLst>
          </p:cNvPr>
          <p:cNvPicPr>
            <a:picLocks noChangeAspect="1"/>
          </p:cNvPicPr>
          <p:nvPr userDrawn="1"/>
        </p:nvPicPr>
        <p:blipFill>
          <a:blip r:embed="rId138">
            <a:extLst>
              <a:ext uri="{96DAC541-7B7A-43D3-8B79-37D633B846F1}">
                <asvg:svgBlip xmlns:asvg="http://schemas.microsoft.com/office/drawing/2016/SVG/main" r:embed="rId139"/>
              </a:ext>
            </a:extLst>
          </a:blip>
          <a:stretch>
            <a:fillRect/>
          </a:stretch>
        </p:blipFill>
        <p:spPr>
          <a:xfrm>
            <a:off x="7172543" y="2539880"/>
            <a:ext cx="228600" cy="190500"/>
          </a:xfrm>
          <a:prstGeom prst="rect">
            <a:avLst/>
          </a:prstGeom>
        </p:spPr>
      </p:pic>
      <p:pic>
        <p:nvPicPr>
          <p:cNvPr id="271" name="Graphic 270">
            <a:extLst>
              <a:ext uri="{FF2B5EF4-FFF2-40B4-BE49-F238E27FC236}">
                <a16:creationId xmlns:a16="http://schemas.microsoft.com/office/drawing/2014/main" id="{488F3CD9-BC66-B249-BF24-9794E39C9117}"/>
              </a:ext>
            </a:extLst>
          </p:cNvPr>
          <p:cNvPicPr>
            <a:picLocks noChangeAspect="1"/>
          </p:cNvPicPr>
          <p:nvPr userDrawn="1"/>
        </p:nvPicPr>
        <p:blipFill>
          <a:blip r:embed="rId140">
            <a:extLst>
              <a:ext uri="{96DAC541-7B7A-43D3-8B79-37D633B846F1}">
                <asvg:svgBlip xmlns:asvg="http://schemas.microsoft.com/office/drawing/2016/SVG/main" r:embed="rId141"/>
              </a:ext>
            </a:extLst>
          </a:blip>
          <a:stretch>
            <a:fillRect/>
          </a:stretch>
        </p:blipFill>
        <p:spPr>
          <a:xfrm>
            <a:off x="6726935" y="2520830"/>
            <a:ext cx="228600" cy="228600"/>
          </a:xfrm>
          <a:prstGeom prst="rect">
            <a:avLst/>
          </a:prstGeom>
        </p:spPr>
      </p:pic>
      <p:pic>
        <p:nvPicPr>
          <p:cNvPr id="273" name="Graphic 272">
            <a:extLst>
              <a:ext uri="{FF2B5EF4-FFF2-40B4-BE49-F238E27FC236}">
                <a16:creationId xmlns:a16="http://schemas.microsoft.com/office/drawing/2014/main" id="{F6095CA0-CC31-5A46-A280-98E70FEFACF8}"/>
              </a:ext>
            </a:extLst>
          </p:cNvPr>
          <p:cNvPicPr>
            <a:picLocks noChangeAspect="1"/>
          </p:cNvPicPr>
          <p:nvPr userDrawn="1"/>
        </p:nvPicPr>
        <p:blipFill>
          <a:blip r:embed="rId142">
            <a:extLst>
              <a:ext uri="{96DAC541-7B7A-43D3-8B79-37D633B846F1}">
                <asvg:svgBlip xmlns:asvg="http://schemas.microsoft.com/office/drawing/2016/SVG/main" r:embed="rId143"/>
              </a:ext>
            </a:extLst>
          </a:blip>
          <a:stretch>
            <a:fillRect/>
          </a:stretch>
        </p:blipFill>
        <p:spPr>
          <a:xfrm>
            <a:off x="6295059" y="2558930"/>
            <a:ext cx="228600" cy="152400"/>
          </a:xfrm>
          <a:prstGeom prst="rect">
            <a:avLst/>
          </a:prstGeom>
        </p:spPr>
      </p:pic>
      <p:pic>
        <p:nvPicPr>
          <p:cNvPr id="275" name="Graphic 274">
            <a:extLst>
              <a:ext uri="{FF2B5EF4-FFF2-40B4-BE49-F238E27FC236}">
                <a16:creationId xmlns:a16="http://schemas.microsoft.com/office/drawing/2014/main" id="{7F9832C2-40F3-4B44-A05E-3A630AEAB4BA}"/>
              </a:ext>
            </a:extLst>
          </p:cNvPr>
          <p:cNvPicPr>
            <a:picLocks noChangeAspect="1"/>
          </p:cNvPicPr>
          <p:nvPr userDrawn="1"/>
        </p:nvPicPr>
        <p:blipFill>
          <a:blip r:embed="rId144">
            <a:extLst>
              <a:ext uri="{96DAC541-7B7A-43D3-8B79-37D633B846F1}">
                <asvg:svgBlip xmlns:asvg="http://schemas.microsoft.com/office/drawing/2016/SVG/main" r:embed="rId145"/>
              </a:ext>
            </a:extLst>
          </a:blip>
          <a:stretch>
            <a:fillRect/>
          </a:stretch>
        </p:blipFill>
        <p:spPr>
          <a:xfrm>
            <a:off x="5920367" y="2514480"/>
            <a:ext cx="152400" cy="241300"/>
          </a:xfrm>
          <a:prstGeom prst="rect">
            <a:avLst/>
          </a:prstGeom>
        </p:spPr>
      </p:pic>
      <p:pic>
        <p:nvPicPr>
          <p:cNvPr id="277" name="Graphic 276">
            <a:extLst>
              <a:ext uri="{FF2B5EF4-FFF2-40B4-BE49-F238E27FC236}">
                <a16:creationId xmlns:a16="http://schemas.microsoft.com/office/drawing/2014/main" id="{85BCABAE-60DF-CF49-AEC2-8C4E612561B9}"/>
              </a:ext>
            </a:extLst>
          </p:cNvPr>
          <p:cNvPicPr>
            <a:picLocks noChangeAspect="1"/>
          </p:cNvPicPr>
          <p:nvPr userDrawn="1"/>
        </p:nvPicPr>
        <p:blipFill>
          <a:blip r:embed="rId146">
            <a:extLst>
              <a:ext uri="{96DAC541-7B7A-43D3-8B79-37D633B846F1}">
                <asvg:svgBlip xmlns:asvg="http://schemas.microsoft.com/office/drawing/2016/SVG/main" r:embed="rId147"/>
              </a:ext>
            </a:extLst>
          </a:blip>
          <a:stretch>
            <a:fillRect/>
          </a:stretch>
        </p:blipFill>
        <p:spPr>
          <a:xfrm>
            <a:off x="5439215" y="2514480"/>
            <a:ext cx="228600" cy="241300"/>
          </a:xfrm>
          <a:prstGeom prst="rect">
            <a:avLst/>
          </a:prstGeom>
        </p:spPr>
      </p:pic>
      <p:pic>
        <p:nvPicPr>
          <p:cNvPr id="278" name="Graphic 277">
            <a:extLst>
              <a:ext uri="{FF2B5EF4-FFF2-40B4-BE49-F238E27FC236}">
                <a16:creationId xmlns:a16="http://schemas.microsoft.com/office/drawing/2014/main" id="{6ABD59FE-875B-634F-962E-250487AAA502}"/>
              </a:ext>
            </a:extLst>
          </p:cNvPr>
          <p:cNvPicPr>
            <a:picLocks noChangeAspect="1"/>
          </p:cNvPicPr>
          <p:nvPr userDrawn="1"/>
        </p:nvPicPr>
        <p:blipFill>
          <a:blip r:embed="rId148">
            <a:extLst>
              <a:ext uri="{96DAC541-7B7A-43D3-8B79-37D633B846F1}">
                <asvg:svgBlip xmlns:asvg="http://schemas.microsoft.com/office/drawing/2016/SVG/main" r:embed="rId149"/>
              </a:ext>
            </a:extLst>
          </a:blip>
          <a:stretch>
            <a:fillRect/>
          </a:stretch>
        </p:blipFill>
        <p:spPr>
          <a:xfrm>
            <a:off x="504825" y="3643876"/>
            <a:ext cx="228600" cy="241300"/>
          </a:xfrm>
          <a:prstGeom prst="rect">
            <a:avLst/>
          </a:prstGeom>
        </p:spPr>
      </p:pic>
      <p:pic>
        <p:nvPicPr>
          <p:cNvPr id="279" name="Graphic 278">
            <a:extLst>
              <a:ext uri="{FF2B5EF4-FFF2-40B4-BE49-F238E27FC236}">
                <a16:creationId xmlns:a16="http://schemas.microsoft.com/office/drawing/2014/main" id="{57DC2A4C-42DC-8648-A536-7CC9E50FC985}"/>
              </a:ext>
            </a:extLst>
          </p:cNvPr>
          <p:cNvPicPr>
            <a:picLocks noChangeAspect="1"/>
          </p:cNvPicPr>
          <p:nvPr userDrawn="1"/>
        </p:nvPicPr>
        <p:blipFill>
          <a:blip r:embed="rId150">
            <a:extLst>
              <a:ext uri="{96DAC541-7B7A-43D3-8B79-37D633B846F1}">
                <asvg:svgBlip xmlns:asvg="http://schemas.microsoft.com/office/drawing/2016/SVG/main" r:embed="rId151"/>
              </a:ext>
            </a:extLst>
          </a:blip>
          <a:stretch>
            <a:fillRect/>
          </a:stretch>
        </p:blipFill>
        <p:spPr>
          <a:xfrm>
            <a:off x="971978" y="3643876"/>
            <a:ext cx="152400" cy="241300"/>
          </a:xfrm>
          <a:prstGeom prst="rect">
            <a:avLst/>
          </a:prstGeom>
        </p:spPr>
      </p:pic>
      <p:pic>
        <p:nvPicPr>
          <p:cNvPr id="280" name="Graphic 279">
            <a:extLst>
              <a:ext uri="{FF2B5EF4-FFF2-40B4-BE49-F238E27FC236}">
                <a16:creationId xmlns:a16="http://schemas.microsoft.com/office/drawing/2014/main" id="{1C53E0DC-99F5-5448-97CB-DCCBB7C7B9F0}"/>
              </a:ext>
            </a:extLst>
          </p:cNvPr>
          <p:cNvPicPr>
            <a:picLocks noChangeAspect="1"/>
          </p:cNvPicPr>
          <p:nvPr userDrawn="1"/>
        </p:nvPicPr>
        <p:blipFill>
          <a:blip r:embed="rId152">
            <a:extLst>
              <a:ext uri="{96DAC541-7B7A-43D3-8B79-37D633B846F1}">
                <asvg:svgBlip xmlns:asvg="http://schemas.microsoft.com/office/drawing/2016/SVG/main" r:embed="rId153"/>
              </a:ext>
            </a:extLst>
          </a:blip>
          <a:stretch>
            <a:fillRect/>
          </a:stretch>
        </p:blipFill>
        <p:spPr>
          <a:xfrm>
            <a:off x="1381280" y="3643876"/>
            <a:ext cx="228600" cy="241300"/>
          </a:xfrm>
          <a:prstGeom prst="rect">
            <a:avLst/>
          </a:prstGeom>
        </p:spPr>
      </p:pic>
      <p:pic>
        <p:nvPicPr>
          <p:cNvPr id="281" name="Graphic 280">
            <a:extLst>
              <a:ext uri="{FF2B5EF4-FFF2-40B4-BE49-F238E27FC236}">
                <a16:creationId xmlns:a16="http://schemas.microsoft.com/office/drawing/2014/main" id="{083B58D2-5187-C940-BB21-4B766225F239}"/>
              </a:ext>
            </a:extLst>
          </p:cNvPr>
          <p:cNvPicPr>
            <a:picLocks noChangeAspect="1"/>
          </p:cNvPicPr>
          <p:nvPr userDrawn="1"/>
        </p:nvPicPr>
        <p:blipFill>
          <a:blip r:embed="rId154">
            <a:extLst>
              <a:ext uri="{96DAC541-7B7A-43D3-8B79-37D633B846F1}">
                <asvg:svgBlip xmlns:asvg="http://schemas.microsoft.com/office/drawing/2016/SVG/main" r:embed="rId155"/>
              </a:ext>
            </a:extLst>
          </a:blip>
          <a:stretch>
            <a:fillRect/>
          </a:stretch>
        </p:blipFill>
        <p:spPr>
          <a:xfrm>
            <a:off x="1766305" y="3637526"/>
            <a:ext cx="228600" cy="254000"/>
          </a:xfrm>
          <a:prstGeom prst="rect">
            <a:avLst/>
          </a:prstGeom>
        </p:spPr>
      </p:pic>
      <p:pic>
        <p:nvPicPr>
          <p:cNvPr id="282" name="Graphic 281">
            <a:extLst>
              <a:ext uri="{FF2B5EF4-FFF2-40B4-BE49-F238E27FC236}">
                <a16:creationId xmlns:a16="http://schemas.microsoft.com/office/drawing/2014/main" id="{BEFA1B42-860A-DF41-ABA4-9F7AE1BE830F}"/>
              </a:ext>
            </a:extLst>
          </p:cNvPr>
          <p:cNvPicPr>
            <a:picLocks noChangeAspect="1"/>
          </p:cNvPicPr>
          <p:nvPr userDrawn="1"/>
        </p:nvPicPr>
        <p:blipFill>
          <a:blip r:embed="rId156">
            <a:extLst>
              <a:ext uri="{96DAC541-7B7A-43D3-8B79-37D633B846F1}">
                <asvg:svgBlip xmlns:asvg="http://schemas.microsoft.com/office/drawing/2016/SVG/main" r:embed="rId157"/>
              </a:ext>
            </a:extLst>
          </a:blip>
          <a:stretch>
            <a:fillRect/>
          </a:stretch>
        </p:blipFill>
        <p:spPr>
          <a:xfrm>
            <a:off x="2219288" y="3650226"/>
            <a:ext cx="228600" cy="228600"/>
          </a:xfrm>
          <a:prstGeom prst="rect">
            <a:avLst/>
          </a:prstGeom>
        </p:spPr>
      </p:pic>
      <p:pic>
        <p:nvPicPr>
          <p:cNvPr id="283" name="Graphic 282">
            <a:extLst>
              <a:ext uri="{FF2B5EF4-FFF2-40B4-BE49-F238E27FC236}">
                <a16:creationId xmlns:a16="http://schemas.microsoft.com/office/drawing/2014/main" id="{26B428B2-E622-F146-B803-E45D5B6F63DA}"/>
              </a:ext>
            </a:extLst>
          </p:cNvPr>
          <p:cNvPicPr>
            <a:picLocks noChangeAspect="1"/>
          </p:cNvPicPr>
          <p:nvPr userDrawn="1"/>
        </p:nvPicPr>
        <p:blipFill>
          <a:blip r:embed="rId158">
            <a:extLst>
              <a:ext uri="{96DAC541-7B7A-43D3-8B79-37D633B846F1}">
                <asvg:svgBlip xmlns:asvg="http://schemas.microsoft.com/office/drawing/2016/SVG/main" r:embed="rId159"/>
              </a:ext>
            </a:extLst>
          </a:blip>
          <a:stretch>
            <a:fillRect/>
          </a:stretch>
        </p:blipFill>
        <p:spPr>
          <a:xfrm>
            <a:off x="2631500" y="3662926"/>
            <a:ext cx="241300" cy="203200"/>
          </a:xfrm>
          <a:prstGeom prst="rect">
            <a:avLst/>
          </a:prstGeom>
        </p:spPr>
      </p:pic>
      <p:pic>
        <p:nvPicPr>
          <p:cNvPr id="284" name="Graphic 283">
            <a:extLst>
              <a:ext uri="{FF2B5EF4-FFF2-40B4-BE49-F238E27FC236}">
                <a16:creationId xmlns:a16="http://schemas.microsoft.com/office/drawing/2014/main" id="{EE160DA8-6C02-4347-ACF0-B27FB954FF7D}"/>
              </a:ext>
            </a:extLst>
          </p:cNvPr>
          <p:cNvPicPr>
            <a:picLocks noChangeAspect="1"/>
          </p:cNvPicPr>
          <p:nvPr userDrawn="1"/>
        </p:nvPicPr>
        <p:blipFill>
          <a:blip r:embed="rId160">
            <a:extLst>
              <a:ext uri="{96DAC541-7B7A-43D3-8B79-37D633B846F1}">
                <asvg:svgBlip xmlns:asvg="http://schemas.microsoft.com/office/drawing/2016/SVG/main" r:embed="rId161"/>
              </a:ext>
            </a:extLst>
          </a:blip>
          <a:stretch>
            <a:fillRect/>
          </a:stretch>
        </p:blipFill>
        <p:spPr>
          <a:xfrm>
            <a:off x="3007439" y="3650226"/>
            <a:ext cx="241300" cy="228600"/>
          </a:xfrm>
          <a:prstGeom prst="rect">
            <a:avLst/>
          </a:prstGeom>
        </p:spPr>
      </p:pic>
      <p:pic>
        <p:nvPicPr>
          <p:cNvPr id="285" name="Graphic 284">
            <a:extLst>
              <a:ext uri="{FF2B5EF4-FFF2-40B4-BE49-F238E27FC236}">
                <a16:creationId xmlns:a16="http://schemas.microsoft.com/office/drawing/2014/main" id="{748E8CE1-96AE-EB48-8DDC-EF5AB2045C22}"/>
              </a:ext>
            </a:extLst>
          </p:cNvPr>
          <p:cNvPicPr>
            <a:picLocks noChangeAspect="1"/>
          </p:cNvPicPr>
          <p:nvPr userDrawn="1"/>
        </p:nvPicPr>
        <p:blipFill>
          <a:blip r:embed="rId162">
            <a:extLst>
              <a:ext uri="{96DAC541-7B7A-43D3-8B79-37D633B846F1}">
                <asvg:svgBlip xmlns:asvg="http://schemas.microsoft.com/office/drawing/2016/SVG/main" r:embed="rId163"/>
              </a:ext>
            </a:extLst>
          </a:blip>
          <a:stretch>
            <a:fillRect/>
          </a:stretch>
        </p:blipFill>
        <p:spPr>
          <a:xfrm>
            <a:off x="3409079" y="3650226"/>
            <a:ext cx="241300" cy="228600"/>
          </a:xfrm>
          <a:prstGeom prst="rect">
            <a:avLst/>
          </a:prstGeom>
        </p:spPr>
      </p:pic>
      <p:pic>
        <p:nvPicPr>
          <p:cNvPr id="286" name="Graphic 285">
            <a:extLst>
              <a:ext uri="{FF2B5EF4-FFF2-40B4-BE49-F238E27FC236}">
                <a16:creationId xmlns:a16="http://schemas.microsoft.com/office/drawing/2014/main" id="{BF8997B8-B18C-E740-B1AF-3E438864B8E3}"/>
              </a:ext>
            </a:extLst>
          </p:cNvPr>
          <p:cNvPicPr>
            <a:picLocks noChangeAspect="1"/>
          </p:cNvPicPr>
          <p:nvPr userDrawn="1"/>
        </p:nvPicPr>
        <p:blipFill>
          <a:blip r:embed="rId164">
            <a:extLst>
              <a:ext uri="{96DAC541-7B7A-43D3-8B79-37D633B846F1}">
                <asvg:svgBlip xmlns:asvg="http://schemas.microsoft.com/office/drawing/2016/SVG/main" r:embed="rId165"/>
              </a:ext>
            </a:extLst>
          </a:blip>
          <a:stretch>
            <a:fillRect/>
          </a:stretch>
        </p:blipFill>
        <p:spPr>
          <a:xfrm>
            <a:off x="3827375" y="3650226"/>
            <a:ext cx="241300" cy="228600"/>
          </a:xfrm>
          <a:prstGeom prst="rect">
            <a:avLst/>
          </a:prstGeom>
        </p:spPr>
      </p:pic>
      <p:pic>
        <p:nvPicPr>
          <p:cNvPr id="287" name="Graphic 286">
            <a:extLst>
              <a:ext uri="{FF2B5EF4-FFF2-40B4-BE49-F238E27FC236}">
                <a16:creationId xmlns:a16="http://schemas.microsoft.com/office/drawing/2014/main" id="{5492BB07-B446-E246-89C4-2B685DFFBA0C}"/>
              </a:ext>
            </a:extLst>
          </p:cNvPr>
          <p:cNvPicPr>
            <a:picLocks noChangeAspect="1"/>
          </p:cNvPicPr>
          <p:nvPr userDrawn="1"/>
        </p:nvPicPr>
        <p:blipFill>
          <a:blip r:embed="rId166">
            <a:extLst>
              <a:ext uri="{96DAC541-7B7A-43D3-8B79-37D633B846F1}">
                <asvg:svgBlip xmlns:asvg="http://schemas.microsoft.com/office/drawing/2016/SVG/main" r:embed="rId167"/>
              </a:ext>
            </a:extLst>
          </a:blip>
          <a:stretch>
            <a:fillRect/>
          </a:stretch>
        </p:blipFill>
        <p:spPr>
          <a:xfrm>
            <a:off x="8372475" y="3063303"/>
            <a:ext cx="266700" cy="241300"/>
          </a:xfrm>
          <a:prstGeom prst="rect">
            <a:avLst/>
          </a:prstGeom>
        </p:spPr>
      </p:pic>
      <p:pic>
        <p:nvPicPr>
          <p:cNvPr id="288" name="Graphic 287">
            <a:extLst>
              <a:ext uri="{FF2B5EF4-FFF2-40B4-BE49-F238E27FC236}">
                <a16:creationId xmlns:a16="http://schemas.microsoft.com/office/drawing/2014/main" id="{A9A36A2B-A824-B243-9D07-59787926382D}"/>
              </a:ext>
            </a:extLst>
          </p:cNvPr>
          <p:cNvPicPr>
            <a:picLocks noChangeAspect="1"/>
          </p:cNvPicPr>
          <p:nvPr userDrawn="1"/>
        </p:nvPicPr>
        <p:blipFill>
          <a:blip r:embed="rId168">
            <a:extLst>
              <a:ext uri="{96DAC541-7B7A-43D3-8B79-37D633B846F1}">
                <asvg:svgBlip xmlns:asvg="http://schemas.microsoft.com/office/drawing/2016/SVG/main" r:embed="rId169"/>
              </a:ext>
            </a:extLst>
          </a:blip>
          <a:stretch>
            <a:fillRect/>
          </a:stretch>
        </p:blipFill>
        <p:spPr>
          <a:xfrm>
            <a:off x="8021234" y="3063303"/>
            <a:ext cx="241300" cy="241300"/>
          </a:xfrm>
          <a:prstGeom prst="rect">
            <a:avLst/>
          </a:prstGeom>
        </p:spPr>
      </p:pic>
      <p:pic>
        <p:nvPicPr>
          <p:cNvPr id="289" name="Graphic 288">
            <a:extLst>
              <a:ext uri="{FF2B5EF4-FFF2-40B4-BE49-F238E27FC236}">
                <a16:creationId xmlns:a16="http://schemas.microsoft.com/office/drawing/2014/main" id="{46F322A7-6C6A-054D-A900-F75D68C35C56}"/>
              </a:ext>
            </a:extLst>
          </p:cNvPr>
          <p:cNvPicPr>
            <a:picLocks noChangeAspect="1"/>
          </p:cNvPicPr>
          <p:nvPr userDrawn="1"/>
        </p:nvPicPr>
        <p:blipFill>
          <a:blip r:embed="rId170">
            <a:extLst>
              <a:ext uri="{96DAC541-7B7A-43D3-8B79-37D633B846F1}">
                <asvg:svgBlip xmlns:asvg="http://schemas.microsoft.com/office/drawing/2016/SVG/main" r:embed="rId171"/>
              </a:ext>
            </a:extLst>
          </a:blip>
          <a:stretch>
            <a:fillRect/>
          </a:stretch>
        </p:blipFill>
        <p:spPr>
          <a:xfrm>
            <a:off x="7602091" y="3069653"/>
            <a:ext cx="190500" cy="228600"/>
          </a:xfrm>
          <a:prstGeom prst="rect">
            <a:avLst/>
          </a:prstGeom>
        </p:spPr>
      </p:pic>
      <p:pic>
        <p:nvPicPr>
          <p:cNvPr id="290" name="Graphic 289">
            <a:extLst>
              <a:ext uri="{FF2B5EF4-FFF2-40B4-BE49-F238E27FC236}">
                <a16:creationId xmlns:a16="http://schemas.microsoft.com/office/drawing/2014/main" id="{D5EB3740-8506-2546-905B-48523A231C86}"/>
              </a:ext>
            </a:extLst>
          </p:cNvPr>
          <p:cNvPicPr>
            <a:picLocks noChangeAspect="1"/>
          </p:cNvPicPr>
          <p:nvPr userDrawn="1"/>
        </p:nvPicPr>
        <p:blipFill>
          <a:blip r:embed="rId172">
            <a:extLst>
              <a:ext uri="{96DAC541-7B7A-43D3-8B79-37D633B846F1}">
                <asvg:svgBlip xmlns:asvg="http://schemas.microsoft.com/office/drawing/2016/SVG/main" r:embed="rId173"/>
              </a:ext>
            </a:extLst>
          </a:blip>
          <a:stretch>
            <a:fillRect/>
          </a:stretch>
        </p:blipFill>
        <p:spPr>
          <a:xfrm>
            <a:off x="7172543" y="3069653"/>
            <a:ext cx="228600" cy="228600"/>
          </a:xfrm>
          <a:prstGeom prst="rect">
            <a:avLst/>
          </a:prstGeom>
        </p:spPr>
      </p:pic>
      <p:pic>
        <p:nvPicPr>
          <p:cNvPr id="291" name="Graphic 290">
            <a:extLst>
              <a:ext uri="{FF2B5EF4-FFF2-40B4-BE49-F238E27FC236}">
                <a16:creationId xmlns:a16="http://schemas.microsoft.com/office/drawing/2014/main" id="{73E05336-F8A3-5446-8885-5575D89036BC}"/>
              </a:ext>
            </a:extLst>
          </p:cNvPr>
          <p:cNvPicPr>
            <a:picLocks noChangeAspect="1"/>
          </p:cNvPicPr>
          <p:nvPr userDrawn="1"/>
        </p:nvPicPr>
        <p:blipFill>
          <a:blip r:embed="rId174">
            <a:extLst>
              <a:ext uri="{96DAC541-7B7A-43D3-8B79-37D633B846F1}">
                <asvg:svgBlip xmlns:asvg="http://schemas.microsoft.com/office/drawing/2016/SVG/main" r:embed="rId175"/>
              </a:ext>
            </a:extLst>
          </a:blip>
          <a:stretch>
            <a:fillRect/>
          </a:stretch>
        </p:blipFill>
        <p:spPr>
          <a:xfrm>
            <a:off x="6745985" y="3069653"/>
            <a:ext cx="190500" cy="228600"/>
          </a:xfrm>
          <a:prstGeom prst="rect">
            <a:avLst/>
          </a:prstGeom>
        </p:spPr>
      </p:pic>
      <p:pic>
        <p:nvPicPr>
          <p:cNvPr id="292" name="Graphic 291">
            <a:extLst>
              <a:ext uri="{FF2B5EF4-FFF2-40B4-BE49-F238E27FC236}">
                <a16:creationId xmlns:a16="http://schemas.microsoft.com/office/drawing/2014/main" id="{F2C6AF3D-9E89-2040-B79D-0C011FB619BC}"/>
              </a:ext>
            </a:extLst>
          </p:cNvPr>
          <p:cNvPicPr>
            <a:picLocks noChangeAspect="1"/>
          </p:cNvPicPr>
          <p:nvPr userDrawn="1"/>
        </p:nvPicPr>
        <p:blipFill>
          <a:blip r:embed="rId176">
            <a:extLst>
              <a:ext uri="{96DAC541-7B7A-43D3-8B79-37D633B846F1}">
                <asvg:svgBlip xmlns:asvg="http://schemas.microsoft.com/office/drawing/2016/SVG/main" r:embed="rId177"/>
              </a:ext>
            </a:extLst>
          </a:blip>
          <a:stretch>
            <a:fillRect/>
          </a:stretch>
        </p:blipFill>
        <p:spPr>
          <a:xfrm>
            <a:off x="6301409" y="3076003"/>
            <a:ext cx="215900" cy="215900"/>
          </a:xfrm>
          <a:prstGeom prst="rect">
            <a:avLst/>
          </a:prstGeom>
        </p:spPr>
      </p:pic>
      <p:sp>
        <p:nvSpPr>
          <p:cNvPr id="293" name="TextBox 292">
            <a:extLst>
              <a:ext uri="{FF2B5EF4-FFF2-40B4-BE49-F238E27FC236}">
                <a16:creationId xmlns:a16="http://schemas.microsoft.com/office/drawing/2014/main" id="{5E15BCDA-36AC-CD43-AD48-07174BECAD04}"/>
              </a:ext>
            </a:extLst>
          </p:cNvPr>
          <p:cNvSpPr txBox="1"/>
          <p:nvPr userDrawn="1"/>
        </p:nvSpPr>
        <p:spPr>
          <a:xfrm>
            <a:off x="4218908" y="3576070"/>
            <a:ext cx="4420267" cy="430887"/>
          </a:xfrm>
          <a:prstGeom prst="rect">
            <a:avLst/>
          </a:prstGeom>
          <a:noFill/>
        </p:spPr>
        <p:txBody>
          <a:bodyPr wrap="square" lIns="0" rIns="0" rtlCol="0">
            <a:spAutoFit/>
          </a:bodyPr>
          <a:lstStyle/>
          <a:p>
            <a:pPr algn="ctr"/>
            <a:r>
              <a:rPr lang="en-US" sz="1100" dirty="0"/>
              <a:t>These are a selection of icons that can be pulled from the </a:t>
            </a:r>
            <a:r>
              <a:rPr lang="en-US" sz="1100" b="1" dirty="0"/>
              <a:t>Master Slides</a:t>
            </a:r>
            <a:r>
              <a:rPr lang="en-US" sz="1100" dirty="0"/>
              <a:t>. The color can be adjusted using the </a:t>
            </a:r>
            <a:r>
              <a:rPr lang="en-US" sz="1100" b="1" dirty="0"/>
              <a:t>Shape Outline </a:t>
            </a:r>
            <a:r>
              <a:rPr lang="en-US" sz="1100" dirty="0"/>
              <a:t>option. </a:t>
            </a:r>
          </a:p>
        </p:txBody>
      </p:sp>
      <p:sp>
        <p:nvSpPr>
          <p:cNvPr id="294" name="Slide Number Placeholder 5">
            <a:extLst>
              <a:ext uri="{FF2B5EF4-FFF2-40B4-BE49-F238E27FC236}">
                <a16:creationId xmlns:a16="http://schemas.microsoft.com/office/drawing/2014/main" id="{C895C7AC-7181-F04B-A5D4-8640DD9965F1}"/>
              </a:ext>
            </a:extLst>
          </p:cNvPr>
          <p:cNvSpPr>
            <a:spLocks noGrp="1"/>
          </p:cNvSpPr>
          <p:nvPr>
            <p:ph type="sldNum" sz="quarter" idx="12"/>
          </p:nvPr>
        </p:nvSpPr>
        <p:spPr>
          <a:xfrm>
            <a:off x="8549974" y="4821306"/>
            <a:ext cx="409324" cy="215444"/>
          </a:xfrm>
        </p:spPr>
        <p:txBody>
          <a:bodyPr/>
          <a:lstStyle/>
          <a:p>
            <a:fld id="{535EF33A-04D8-4107-96E5-33B70AE88DFF}" type="slidenum">
              <a:rPr lang="en-US" smtClean="0"/>
              <a:t>‹#›</a:t>
            </a:fld>
            <a:endParaRPr lang="en-US" dirty="0"/>
          </a:p>
        </p:txBody>
      </p:sp>
      <p:cxnSp>
        <p:nvCxnSpPr>
          <p:cNvPr id="295" name="Straight Connector 294">
            <a:extLst>
              <a:ext uri="{FF2B5EF4-FFF2-40B4-BE49-F238E27FC236}">
                <a16:creationId xmlns:a16="http://schemas.microsoft.com/office/drawing/2014/main" id="{CBDD8D46-6DC4-964E-BD33-A5D2851C0BB3}"/>
              </a:ext>
            </a:extLst>
          </p:cNvPr>
          <p:cNvCxnSpPr>
            <a:cxnSpLocks/>
          </p:cNvCxnSpPr>
          <p:nvPr userDrawn="1"/>
        </p:nvCxnSpPr>
        <p:spPr>
          <a:xfrm>
            <a:off x="4223987"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532DE69-1B5B-D641-A0AF-01AE4689B151}"/>
              </a:ext>
            </a:extLst>
          </p:cNvPr>
          <p:cNvCxnSpPr>
            <a:cxnSpLocks/>
          </p:cNvCxnSpPr>
          <p:nvPr userDrawn="1"/>
        </p:nvCxnSpPr>
        <p:spPr>
          <a:xfrm>
            <a:off x="8613775" y="3542029"/>
            <a:ext cx="0" cy="461011"/>
          </a:xfrm>
          <a:prstGeom prst="line">
            <a:avLst/>
          </a:prstGeom>
          <a:ln w="31750">
            <a:solidFill>
              <a:srgbClr val="0097D9"/>
            </a:solidFill>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9D0E932-5A2B-49E9-9953-F72572BB96F7}"/>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6EE0070F-4DF2-4809-B227-3EB9B018E318}"/>
              </a:ext>
            </a:extLst>
          </p:cNvPr>
          <p:cNvPicPr>
            <a:picLocks noChangeAspect="1"/>
          </p:cNvPicPr>
          <p:nvPr userDrawn="1"/>
        </p:nvPicPr>
        <p:blipFill>
          <a:blip r:embed="rId178"/>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0377615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pact Slide with Image and 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7AB5724-ED6C-D244-B23C-E84FFEA0B933}"/>
              </a:ext>
            </a:extLst>
          </p:cNvPr>
          <p:cNvSpPr>
            <a:spLocks noGrp="1"/>
          </p:cNvSpPr>
          <p:nvPr>
            <p:ph type="pic" sz="quarter" idx="14"/>
          </p:nvPr>
        </p:nvSpPr>
        <p:spPr>
          <a:xfrm>
            <a:off x="0" y="0"/>
            <a:ext cx="9144000" cy="5143500"/>
          </a:xfrm>
          <a:solidFill>
            <a:srgbClr val="0097D9"/>
          </a:solidFill>
        </p:spPr>
        <p:txBody>
          <a:bodyPr anchor="ctr"/>
          <a:lstStyle>
            <a:lvl1pPr marL="0" indent="0" algn="ctr">
              <a:buNone/>
              <a:defRPr>
                <a:solidFill>
                  <a:schemeClr val="bg1"/>
                </a:solidFill>
              </a:defRPr>
            </a:lvl1pPr>
          </a:lstStyle>
          <a:p>
            <a:endParaRPr lang="en-US" dirty="0"/>
          </a:p>
        </p:txBody>
      </p:sp>
      <p:sp>
        <p:nvSpPr>
          <p:cNvPr id="2" name="Title 1"/>
          <p:cNvSpPr>
            <a:spLocks noGrp="1"/>
          </p:cNvSpPr>
          <p:nvPr>
            <p:ph type="title"/>
          </p:nvPr>
        </p:nvSpPr>
        <p:spPr>
          <a:xfrm>
            <a:off x="2537066" y="2026986"/>
            <a:ext cx="3980112" cy="1089529"/>
          </a:xfrm>
        </p:spPr>
        <p:txBody>
          <a:bodyPr/>
          <a:lstStyle>
            <a:lvl1pPr algn="ctr">
              <a:defRPr sz="3600" b="1">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p>
            <a:fld id="{9835B171-50E3-2D49-9067-C9D2D5BD95F7}" type="slidenum">
              <a:rPr lang="en-US" smtClean="0"/>
              <a:t>‹#›</a:t>
            </a:fld>
            <a:endParaRPr lang="en-US" dirty="0"/>
          </a:p>
        </p:txBody>
      </p:sp>
    </p:spTree>
    <p:extLst>
      <p:ext uri="{BB962C8B-B14F-4D97-AF65-F5344CB8AC3E}">
        <p14:creationId xmlns:p14="http://schemas.microsoft.com/office/powerpoint/2010/main" val="5327177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Gray Divider ">
    <p:bg>
      <p:bgPr>
        <a:solidFill>
          <a:srgbClr val="E6E7E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1729" y="3053296"/>
            <a:ext cx="4681728"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1729" y="4333310"/>
            <a:ext cx="4681728"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D9DE7D3D-1E0F-4142-9C15-E6549DD1BF29}"/>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9155524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Navy Divider ">
    <p:bg>
      <p:bgPr>
        <a:solidFill>
          <a:srgbClr val="002D5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chemeClr val="bg1"/>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6" name="Picture 5">
            <a:extLst>
              <a:ext uri="{FF2B5EF4-FFF2-40B4-BE49-F238E27FC236}">
                <a16:creationId xmlns:a16="http://schemas.microsoft.com/office/drawing/2014/main" id="{7E532991-5BCD-4C8E-AB80-D70E96791D67}"/>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15467" y="2581839"/>
            <a:ext cx="2874296" cy="287743"/>
          </a:xfrm>
          <a:prstGeom prst="rect">
            <a:avLst/>
          </a:prstGeom>
        </p:spPr>
      </p:pic>
    </p:spTree>
    <p:extLst>
      <p:ext uri="{BB962C8B-B14F-4D97-AF65-F5344CB8AC3E}">
        <p14:creationId xmlns:p14="http://schemas.microsoft.com/office/powerpoint/2010/main" val="929125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Navy Divider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pic>
        <p:nvPicPr>
          <p:cNvPr id="9" name="Graphic 8">
            <a:extLst>
              <a:ext uri="{FF2B5EF4-FFF2-40B4-BE49-F238E27FC236}">
                <a16:creationId xmlns:a16="http://schemas.microsoft.com/office/drawing/2014/main" id="{5E4B735E-CDC3-6447-8C13-AE6D8D09DB7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8586" r="31757"/>
          <a:stretch/>
        </p:blipFill>
        <p:spPr>
          <a:xfrm>
            <a:off x="2069432" y="0"/>
            <a:ext cx="7074568" cy="4164379"/>
          </a:xfrm>
          <a:prstGeom prst="rect">
            <a:avLst/>
          </a:prstGeom>
        </p:spPr>
      </p:pic>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7" name="Picture 6">
            <a:extLst>
              <a:ext uri="{FF2B5EF4-FFF2-40B4-BE49-F238E27FC236}">
                <a16:creationId xmlns:a16="http://schemas.microsoft.com/office/drawing/2014/main" id="{8A6D9DF9-4A45-48C5-9216-04B36510FDD0}"/>
              </a:ext>
            </a:extLst>
          </p:cNvPr>
          <p:cNvPicPr>
            <a:picLocks noChangeAspect="1"/>
          </p:cNvPicPr>
          <p:nvPr userDrawn="1"/>
        </p:nvPicPr>
        <p:blipFill>
          <a:blip r:embed="rId4"/>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38784034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Navy Divider ">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7078A4-E6C1-9B4B-8C38-862CB796CD6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524431" y="3053296"/>
            <a:ext cx="4678939" cy="1200329"/>
          </a:xfrm>
        </p:spPr>
        <p:txBody>
          <a:bodyPr lIns="0">
            <a:noAutofit/>
          </a:bodyPr>
          <a:lstStyle>
            <a:lvl1pPr>
              <a:defRPr sz="4000">
                <a:solidFill>
                  <a:srgbClr val="002D56"/>
                </a:solidFill>
              </a:defRPr>
            </a:lvl1pPr>
          </a:lstStyle>
          <a:p>
            <a:r>
              <a:rPr lang="en-US" dirty="0"/>
              <a:t>Click to edit Master title style</a:t>
            </a:r>
          </a:p>
        </p:txBody>
      </p:sp>
      <p:sp>
        <p:nvSpPr>
          <p:cNvPr id="5" name="Subtitle 2">
            <a:extLst>
              <a:ext uri="{FF2B5EF4-FFF2-40B4-BE49-F238E27FC236}">
                <a16:creationId xmlns:a16="http://schemas.microsoft.com/office/drawing/2014/main" id="{8A5F9083-35CF-A049-87AD-E46EE7E9757C}"/>
              </a:ext>
            </a:extLst>
          </p:cNvPr>
          <p:cNvSpPr>
            <a:spLocks noGrp="1"/>
          </p:cNvSpPr>
          <p:nvPr>
            <p:ph type="subTitle" idx="1"/>
          </p:nvPr>
        </p:nvSpPr>
        <p:spPr>
          <a:xfrm>
            <a:off x="524431" y="4333310"/>
            <a:ext cx="4678939" cy="338554"/>
          </a:xfrm>
        </p:spPr>
        <p:txBody>
          <a:bodyPr wrap="square" lIns="0">
            <a:noAutofit/>
          </a:bodyPr>
          <a:lstStyle>
            <a:lvl1pPr marL="0" indent="0" algn="l">
              <a:buNone/>
              <a:defRPr sz="1600">
                <a:solidFill>
                  <a:srgbClr val="0097D9"/>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pic>
        <p:nvPicPr>
          <p:cNvPr id="8" name="Picture 7">
            <a:extLst>
              <a:ext uri="{FF2B5EF4-FFF2-40B4-BE49-F238E27FC236}">
                <a16:creationId xmlns:a16="http://schemas.microsoft.com/office/drawing/2014/main" id="{7CE3B7E8-F0C4-4B06-AC01-484A3A2DD8A6}"/>
              </a:ext>
            </a:extLst>
          </p:cNvPr>
          <p:cNvPicPr>
            <a:picLocks noChangeAspect="1"/>
          </p:cNvPicPr>
          <p:nvPr userDrawn="1"/>
        </p:nvPicPr>
        <p:blipFill>
          <a:blip r:embed="rId3"/>
          <a:stretch>
            <a:fillRect/>
          </a:stretch>
        </p:blipFill>
        <p:spPr>
          <a:xfrm>
            <a:off x="509029" y="2581861"/>
            <a:ext cx="2874296" cy="287743"/>
          </a:xfrm>
          <a:prstGeom prst="rect">
            <a:avLst/>
          </a:prstGeom>
        </p:spPr>
      </p:pic>
    </p:spTree>
    <p:extLst>
      <p:ext uri="{BB962C8B-B14F-4D97-AF65-F5344CB8AC3E}">
        <p14:creationId xmlns:p14="http://schemas.microsoft.com/office/powerpoint/2010/main" val="2461102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Three">
    <p:spTree>
      <p:nvGrpSpPr>
        <p:cNvPr id="1" name=""/>
        <p:cNvGrpSpPr/>
        <p:nvPr/>
      </p:nvGrpSpPr>
      <p:grpSpPr>
        <a:xfrm>
          <a:off x="0" y="0"/>
          <a:ext cx="0" cy="0"/>
          <a:chOff x="0" y="0"/>
          <a:chExt cx="0" cy="0"/>
        </a:xfrm>
      </p:grpSpPr>
      <p:sp>
        <p:nvSpPr>
          <p:cNvPr id="14" name="Picture Placeholder 13"/>
          <p:cNvSpPr>
            <a:spLocks noGrp="1"/>
          </p:cNvSpPr>
          <p:nvPr>
            <p:ph type="pic" sz="quarter" idx="14" hasCustomPrompt="1"/>
          </p:nvPr>
        </p:nvSpPr>
        <p:spPr>
          <a:xfrm>
            <a:off x="4481736" y="830990"/>
            <a:ext cx="4662264" cy="4312511"/>
          </a:xfrm>
          <a:custGeom>
            <a:avLst/>
            <a:gdLst>
              <a:gd name="connsiteX0" fmla="*/ 3073650 w 4662264"/>
              <a:gd name="connsiteY0" fmla="*/ 0 h 4312511"/>
              <a:gd name="connsiteX1" fmla="*/ 4662264 w 4662264"/>
              <a:gd name="connsiteY1" fmla="*/ 5788 h 4312511"/>
              <a:gd name="connsiteX2" fmla="*/ 4662264 w 4662264"/>
              <a:gd name="connsiteY2" fmla="*/ 4312511 h 4312511"/>
              <a:gd name="connsiteX3" fmla="*/ 0 w 4662264"/>
              <a:gd name="connsiteY3" fmla="*/ 4312511 h 4312511"/>
              <a:gd name="connsiteX4" fmla="*/ 2122134 w 4662264"/>
              <a:gd name="connsiteY4" fmla="*/ 630708 h 4312511"/>
              <a:gd name="connsiteX5" fmla="*/ 3073650 w 4662264"/>
              <a:gd name="connsiteY5" fmla="*/ 0 h 4312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264" h="4312511">
                <a:moveTo>
                  <a:pt x="3073650" y="0"/>
                </a:moveTo>
                <a:lnTo>
                  <a:pt x="4662264" y="5788"/>
                </a:lnTo>
                <a:lnTo>
                  <a:pt x="4662264" y="4312511"/>
                </a:lnTo>
                <a:lnTo>
                  <a:pt x="0" y="4312511"/>
                </a:lnTo>
                <a:lnTo>
                  <a:pt x="2122134" y="630708"/>
                </a:lnTo>
                <a:cubicBezTo>
                  <a:pt x="2329701" y="199742"/>
                  <a:pt x="2645905" y="0"/>
                  <a:pt x="3073650" y="0"/>
                </a:cubicBezTo>
                <a:close/>
              </a:path>
            </a:pathLst>
          </a:custGeom>
          <a:solidFill>
            <a:srgbClr val="E6E7E8"/>
          </a:solidFill>
        </p:spPr>
        <p:txBody>
          <a:bodyPr wrap="square">
            <a:noAutofit/>
          </a:bodyPr>
          <a:lstStyle>
            <a:lvl1pPr marL="0" indent="0" algn="r">
              <a:buNone/>
              <a:defRPr sz="1200" cap="all" baseline="0"/>
            </a:lvl1pPr>
          </a:lstStyle>
          <a:p>
            <a:r>
              <a:rPr lang="en-US" dirty="0"/>
              <a:t>Click to Add</a:t>
            </a:r>
            <a:br>
              <a:rPr lang="en-US" dirty="0"/>
            </a:br>
            <a:r>
              <a:rPr lang="en-US" dirty="0"/>
              <a:t>Picture here</a:t>
            </a:r>
          </a:p>
        </p:txBody>
      </p:sp>
      <p:sp>
        <p:nvSpPr>
          <p:cNvPr id="6" name="Title 1">
            <a:extLst>
              <a:ext uri="{FF2B5EF4-FFF2-40B4-BE49-F238E27FC236}">
                <a16:creationId xmlns:a16="http://schemas.microsoft.com/office/drawing/2014/main" id="{86265FFB-7488-AF42-95B5-23AA0A5CC8D8}"/>
              </a:ext>
            </a:extLst>
          </p:cNvPr>
          <p:cNvSpPr>
            <a:spLocks noGrp="1"/>
          </p:cNvSpPr>
          <p:nvPr>
            <p:ph type="ctrTitle"/>
          </p:nvPr>
        </p:nvSpPr>
        <p:spPr>
          <a:xfrm>
            <a:off x="847847" y="1632182"/>
            <a:ext cx="4626978" cy="1629677"/>
          </a:xfrm>
        </p:spPr>
        <p:txBody>
          <a:bodyPr wrap="square" lIns="0" anchor="b">
            <a:spAutoFit/>
          </a:bodyPr>
          <a:lstStyle>
            <a:lvl1pPr algn="l">
              <a:defRPr sz="3700" b="1" cap="all" baseline="0"/>
            </a:lvl1pPr>
          </a:lstStyle>
          <a:p>
            <a:r>
              <a:rPr lang="en-US" dirty="0"/>
              <a:t>Click to edit Master title style</a:t>
            </a:r>
          </a:p>
        </p:txBody>
      </p:sp>
      <p:sp>
        <p:nvSpPr>
          <p:cNvPr id="8" name="Subtitle 2">
            <a:extLst>
              <a:ext uri="{FF2B5EF4-FFF2-40B4-BE49-F238E27FC236}">
                <a16:creationId xmlns:a16="http://schemas.microsoft.com/office/drawing/2014/main" id="{22743E8A-2A1A-3C46-9284-D1830FD135A9}"/>
              </a:ext>
            </a:extLst>
          </p:cNvPr>
          <p:cNvSpPr>
            <a:spLocks noGrp="1"/>
          </p:cNvSpPr>
          <p:nvPr>
            <p:ph type="subTitle" idx="1"/>
          </p:nvPr>
        </p:nvSpPr>
        <p:spPr>
          <a:xfrm>
            <a:off x="847847" y="3196190"/>
            <a:ext cx="4626978" cy="338554"/>
          </a:xfrm>
        </p:spPr>
        <p:txBody>
          <a:bodyPr wrap="square" lIns="0">
            <a:spAutoFit/>
          </a:bodyPr>
          <a:lstStyle>
            <a:lvl1pPr marL="0" indent="0" algn="l">
              <a:buNone/>
              <a:defRPr sz="16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
        <p:nvSpPr>
          <p:cNvPr id="9" name="Text Placeholder 9">
            <a:extLst>
              <a:ext uri="{FF2B5EF4-FFF2-40B4-BE49-F238E27FC236}">
                <a16:creationId xmlns:a16="http://schemas.microsoft.com/office/drawing/2014/main" id="{E42D34A5-32DC-B246-9F78-C0DAD43A3506}"/>
              </a:ext>
            </a:extLst>
          </p:cNvPr>
          <p:cNvSpPr>
            <a:spLocks noGrp="1"/>
          </p:cNvSpPr>
          <p:nvPr>
            <p:ph type="body" sz="quarter" idx="10" hasCustomPrompt="1"/>
          </p:nvPr>
        </p:nvSpPr>
        <p:spPr>
          <a:xfrm>
            <a:off x="847847" y="4048191"/>
            <a:ext cx="4626978" cy="276999"/>
          </a:xfrm>
        </p:spPr>
        <p:txBody>
          <a:bodyPr lIns="0">
            <a:spAutoFit/>
          </a:bodyPr>
          <a:lstStyle>
            <a:lvl1pPr marL="0" indent="0">
              <a:buNone/>
              <a:defRPr sz="1200">
                <a:solidFill>
                  <a:schemeClr val="accent3"/>
                </a:solidFill>
              </a:defRPr>
            </a:lvl1pPr>
          </a:lstStyle>
          <a:p>
            <a:pPr lvl="0"/>
            <a:r>
              <a:rPr lang="en-US" dirty="0"/>
              <a:t>Presented by</a:t>
            </a:r>
          </a:p>
        </p:txBody>
      </p:sp>
      <p:sp>
        <p:nvSpPr>
          <p:cNvPr id="10" name="Text Placeholder 9">
            <a:extLst>
              <a:ext uri="{FF2B5EF4-FFF2-40B4-BE49-F238E27FC236}">
                <a16:creationId xmlns:a16="http://schemas.microsoft.com/office/drawing/2014/main" id="{26B29CDE-F682-6043-81E8-FD065A418AEA}"/>
              </a:ext>
            </a:extLst>
          </p:cNvPr>
          <p:cNvSpPr>
            <a:spLocks noGrp="1"/>
          </p:cNvSpPr>
          <p:nvPr>
            <p:ph type="body" sz="quarter" idx="11" hasCustomPrompt="1"/>
          </p:nvPr>
        </p:nvSpPr>
        <p:spPr>
          <a:xfrm>
            <a:off x="847847" y="4253378"/>
            <a:ext cx="4626978" cy="276999"/>
          </a:xfrm>
        </p:spPr>
        <p:txBody>
          <a:bodyPr lIns="0">
            <a:spAutoFit/>
          </a:bodyPr>
          <a:lstStyle>
            <a:lvl1pPr marL="0" indent="0">
              <a:buNone/>
              <a:defRPr sz="1200"/>
            </a:lvl1pPr>
          </a:lstStyle>
          <a:p>
            <a:pPr lvl="0"/>
            <a:r>
              <a:rPr lang="en-US" dirty="0"/>
              <a:t>Date goes here</a:t>
            </a:r>
          </a:p>
        </p:txBody>
      </p:sp>
      <p:pic>
        <p:nvPicPr>
          <p:cNvPr id="11" name="Picture 10">
            <a:extLst>
              <a:ext uri="{FF2B5EF4-FFF2-40B4-BE49-F238E27FC236}">
                <a16:creationId xmlns:a16="http://schemas.microsoft.com/office/drawing/2014/main" id="{BA992455-0A18-4620-9C79-3431CEA53153}"/>
              </a:ext>
            </a:extLst>
          </p:cNvPr>
          <p:cNvPicPr>
            <a:picLocks noChangeAspect="1"/>
          </p:cNvPicPr>
          <p:nvPr userDrawn="1"/>
        </p:nvPicPr>
        <p:blipFill>
          <a:blip r:embed="rId2"/>
          <a:stretch>
            <a:fillRect/>
          </a:stretch>
        </p:blipFill>
        <p:spPr>
          <a:xfrm>
            <a:off x="847847" y="982375"/>
            <a:ext cx="3087780" cy="501354"/>
          </a:xfrm>
          <a:prstGeom prst="rect">
            <a:avLst/>
          </a:prstGeom>
        </p:spPr>
      </p:pic>
    </p:spTree>
    <p:extLst>
      <p:ext uri="{BB962C8B-B14F-4D97-AF65-F5344CB8AC3E}">
        <p14:creationId xmlns:p14="http://schemas.microsoft.com/office/powerpoint/2010/main" val="3226140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FFD53-8F4F-4339-8CA9-5AC41C80EEA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504827" y="1881809"/>
            <a:ext cx="8134348" cy="2702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8" name="Text Placeholder 6">
            <a:extLst>
              <a:ext uri="{FF2B5EF4-FFF2-40B4-BE49-F238E27FC236}">
                <a16:creationId xmlns:a16="http://schemas.microsoft.com/office/drawing/2014/main" id="{F347F88A-4B77-A74D-B54C-FB347C43789C}"/>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pic>
        <p:nvPicPr>
          <p:cNvPr id="7" name="Picture 6">
            <a:extLst>
              <a:ext uri="{FF2B5EF4-FFF2-40B4-BE49-F238E27FC236}">
                <a16:creationId xmlns:a16="http://schemas.microsoft.com/office/drawing/2014/main" id="{DAAF46F3-D79C-49FE-A0FB-590CC99CD1E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42409694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2 Column">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hasCustomPrompt="1"/>
          </p:nvPr>
        </p:nvSpPr>
        <p:spPr>
          <a:xfrm>
            <a:off x="504827" y="1881809"/>
            <a:ext cx="8134348" cy="2702891"/>
          </a:xfrm>
        </p:spPr>
        <p:txBody>
          <a:bodyPr numCol="2" spcCol="18288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43E6AF5B-30D9-134B-BBCC-167C99E8A284}"/>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0416D39A-441C-4777-B48E-A39BEEA84CD9}"/>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CF11399-F4CE-4A38-B2D1-B9C9756948E1}"/>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970274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3" name="Content Placeholder 2"/>
          <p:cNvSpPr>
            <a:spLocks noGrp="1"/>
          </p:cNvSpPr>
          <p:nvPr>
            <p:ph idx="1"/>
          </p:nvPr>
        </p:nvSpPr>
        <p:spPr>
          <a:xfrm>
            <a:off x="3220277" y="1881809"/>
            <a:ext cx="5418897" cy="2702891"/>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Picture Placeholder 4"/>
          <p:cNvSpPr>
            <a:spLocks noGrp="1"/>
          </p:cNvSpPr>
          <p:nvPr>
            <p:ph type="pic" sz="quarter" idx="14"/>
          </p:nvPr>
        </p:nvSpPr>
        <p:spPr>
          <a:xfrm>
            <a:off x="504825" y="1881809"/>
            <a:ext cx="2517775" cy="1557337"/>
          </a:xfrm>
          <a:solidFill>
            <a:schemeClr val="bg1">
              <a:lumMod val="95000"/>
            </a:schemeClr>
          </a:solidFill>
        </p:spPr>
        <p:txBody>
          <a:bodyPr>
            <a:normAutofit/>
          </a:bodyPr>
          <a:lstStyle>
            <a:lvl1pPr marL="0" indent="0">
              <a:buNone/>
              <a:defRPr sz="1200"/>
            </a:lvl1pPr>
          </a:lstStyle>
          <a:p>
            <a:r>
              <a:rPr lang="en-US" dirty="0"/>
              <a:t>Click icon to add picture</a:t>
            </a:r>
          </a:p>
        </p:txBody>
      </p:sp>
      <p:sp>
        <p:nvSpPr>
          <p:cNvPr id="9" name="Text Placeholder 6">
            <a:extLst>
              <a:ext uri="{FF2B5EF4-FFF2-40B4-BE49-F238E27FC236}">
                <a16:creationId xmlns:a16="http://schemas.microsoft.com/office/drawing/2014/main" id="{B47D78F1-F31B-0F47-9D61-8A9C56D3CADB}"/>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Text Placeholder 6">
            <a:extLst>
              <a:ext uri="{FF2B5EF4-FFF2-40B4-BE49-F238E27FC236}">
                <a16:creationId xmlns:a16="http://schemas.microsoft.com/office/drawing/2014/main" id="{ECB98121-507A-ED4E-AD7B-15EA2F3EF81D}"/>
              </a:ext>
            </a:extLst>
          </p:cNvPr>
          <p:cNvSpPr>
            <a:spLocks noGrp="1"/>
          </p:cNvSpPr>
          <p:nvPr>
            <p:ph type="body" sz="quarter" idx="15"/>
          </p:nvPr>
        </p:nvSpPr>
        <p:spPr>
          <a:xfrm>
            <a:off x="504825" y="3528205"/>
            <a:ext cx="2517775" cy="1056496"/>
          </a:xfrm>
        </p:spPr>
        <p:txBody>
          <a:bodyPr lIns="0" rIns="0">
            <a:noAutofit/>
          </a:bodyPr>
          <a:lstStyle>
            <a:lvl1pPr marL="0" indent="0">
              <a:buNone/>
              <a:defRPr sz="1100" i="1"/>
            </a:lvl1pPr>
          </a:lstStyle>
          <a:p>
            <a:pPr lvl="0"/>
            <a:r>
              <a:rPr lang="en-US" dirty="0"/>
              <a:t>Edit Master text styles</a:t>
            </a:r>
          </a:p>
        </p:txBody>
      </p:sp>
      <p:sp>
        <p:nvSpPr>
          <p:cNvPr id="8" name="Rectangle 7">
            <a:extLst>
              <a:ext uri="{FF2B5EF4-FFF2-40B4-BE49-F238E27FC236}">
                <a16:creationId xmlns:a16="http://schemas.microsoft.com/office/drawing/2014/main" id="{9E765E56-24FE-4706-AD35-BA269F537E94}"/>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2FC6585-CAD6-4A58-AE87-B27D1EAA7819}"/>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94675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9" name="Text Placeholder 6">
            <a:extLst>
              <a:ext uri="{FF2B5EF4-FFF2-40B4-BE49-F238E27FC236}">
                <a16:creationId xmlns:a16="http://schemas.microsoft.com/office/drawing/2014/main" id="{C0C35D89-CDB8-6C46-904F-4341C3EED641}"/>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5" name="Rectangle 4">
            <a:extLst>
              <a:ext uri="{FF2B5EF4-FFF2-40B4-BE49-F238E27FC236}">
                <a16:creationId xmlns:a16="http://schemas.microsoft.com/office/drawing/2014/main" id="{3F7D6280-B812-4D6E-988B-5FC5DBCAB962}"/>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59DB5C9-AB7E-4138-90DB-9652F8C5BBA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387566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Gray Box for charts">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18CBBB1D-2B3D-554C-A015-B69C612CB4D9}"/>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7F7EEAFC-6516-4BC0-9122-C615F1B7E0EF}"/>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052935C-9E3C-4CF3-9346-45D984218965}"/>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2843350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Blank Left Content right ">
    <p:spTree>
      <p:nvGrpSpPr>
        <p:cNvPr id="1" name=""/>
        <p:cNvGrpSpPr/>
        <p:nvPr/>
      </p:nvGrpSpPr>
      <p:grpSpPr>
        <a:xfrm>
          <a:off x="0" y="0"/>
          <a:ext cx="0" cy="0"/>
          <a:chOff x="0" y="0"/>
          <a:chExt cx="0" cy="0"/>
        </a:xfrm>
      </p:grpSpPr>
      <p:sp>
        <p:nvSpPr>
          <p:cNvPr id="2" name="Title 1"/>
          <p:cNvSpPr>
            <a:spLocks noGrp="1"/>
          </p:cNvSpPr>
          <p:nvPr>
            <p:ph type="title"/>
          </p:nvPr>
        </p:nvSpPr>
        <p:spPr>
          <a:xfrm>
            <a:off x="504825" y="809947"/>
            <a:ext cx="8134349" cy="424732"/>
          </a:xfrm>
        </p:spPr>
        <p:txBody>
          <a:bodyPr lIns="0"/>
          <a:lstStyle/>
          <a:p>
            <a:r>
              <a:rPr lang="en-US" dirty="0"/>
              <a:t>Click to edit Master title style</a:t>
            </a:r>
          </a:p>
        </p:txBody>
      </p:sp>
      <p:sp>
        <p:nvSpPr>
          <p:cNvPr id="6" name="Slide Number Placeholder 5"/>
          <p:cNvSpPr>
            <a:spLocks noGrp="1"/>
          </p:cNvSpPr>
          <p:nvPr>
            <p:ph type="sldNum" sz="quarter" idx="12"/>
          </p:nvPr>
        </p:nvSpPr>
        <p:spPr/>
        <p:txBody>
          <a:bodyPr/>
          <a:lstStyle/>
          <a:p>
            <a:fld id="{9835B171-50E3-2D49-9067-C9D2D5BD95F7}" type="slidenum">
              <a:rPr lang="en-US" smtClean="0"/>
              <a:t>‹#›</a:t>
            </a:fld>
            <a:endParaRPr lang="en-US" dirty="0"/>
          </a:p>
        </p:txBody>
      </p:sp>
      <p:sp>
        <p:nvSpPr>
          <p:cNvPr id="5" name="Rectangle 4">
            <a:extLst>
              <a:ext uri="{FF2B5EF4-FFF2-40B4-BE49-F238E27FC236}">
                <a16:creationId xmlns:a16="http://schemas.microsoft.com/office/drawing/2014/main" id="{1C52239E-114E-B041-9C27-FEBF9558FDBB}"/>
              </a:ext>
            </a:extLst>
          </p:cNvPr>
          <p:cNvSpPr/>
          <p:nvPr userDrawn="1"/>
        </p:nvSpPr>
        <p:spPr>
          <a:xfrm>
            <a:off x="504825" y="1670270"/>
            <a:ext cx="8134349" cy="28585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a:extLst>
              <a:ext uri="{FF2B5EF4-FFF2-40B4-BE49-F238E27FC236}">
                <a16:creationId xmlns:a16="http://schemas.microsoft.com/office/drawing/2014/main" id="{AD87B1A8-F67B-0F49-9377-C4462019B6D8}"/>
              </a:ext>
            </a:extLst>
          </p:cNvPr>
          <p:cNvSpPr>
            <a:spLocks noGrp="1"/>
          </p:cNvSpPr>
          <p:nvPr>
            <p:ph sz="half" idx="2"/>
          </p:nvPr>
        </p:nvSpPr>
        <p:spPr>
          <a:xfrm>
            <a:off x="4629150" y="1748118"/>
            <a:ext cx="3920824" cy="267072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Chart Placeholder 3">
            <a:extLst>
              <a:ext uri="{FF2B5EF4-FFF2-40B4-BE49-F238E27FC236}">
                <a16:creationId xmlns:a16="http://schemas.microsoft.com/office/drawing/2014/main" id="{D850740E-50DD-F74A-82FF-83AEDFD930DF}"/>
              </a:ext>
            </a:extLst>
          </p:cNvPr>
          <p:cNvSpPr>
            <a:spLocks noGrp="1"/>
          </p:cNvSpPr>
          <p:nvPr>
            <p:ph type="chart" sz="quarter" idx="14"/>
          </p:nvPr>
        </p:nvSpPr>
        <p:spPr>
          <a:xfrm>
            <a:off x="647256" y="1748118"/>
            <a:ext cx="3924743" cy="2670726"/>
          </a:xfrm>
          <a:solidFill>
            <a:schemeClr val="bg1"/>
          </a:solidFill>
        </p:spPr>
        <p:txBody>
          <a:bodyPr anchor="ctr">
            <a:normAutofit/>
          </a:bodyPr>
          <a:lstStyle>
            <a:lvl1pPr marL="0" indent="0" algn="ctr">
              <a:buNone/>
              <a:defRPr sz="1200" cap="all" baseline="0">
                <a:solidFill>
                  <a:schemeClr val="bg1"/>
                </a:solidFill>
              </a:defRPr>
            </a:lvl1pPr>
          </a:lstStyle>
          <a:p>
            <a:r>
              <a:rPr lang="en-US" dirty="0"/>
              <a:t>Click icon to add chart</a:t>
            </a:r>
          </a:p>
        </p:txBody>
      </p:sp>
      <p:sp>
        <p:nvSpPr>
          <p:cNvPr id="10" name="Text Placeholder 6">
            <a:extLst>
              <a:ext uri="{FF2B5EF4-FFF2-40B4-BE49-F238E27FC236}">
                <a16:creationId xmlns:a16="http://schemas.microsoft.com/office/drawing/2014/main" id="{B4CD5A7B-410B-8541-A93C-157BBF738037}"/>
              </a:ext>
            </a:extLst>
          </p:cNvPr>
          <p:cNvSpPr>
            <a:spLocks noGrp="1"/>
          </p:cNvSpPr>
          <p:nvPr>
            <p:ph type="body" sz="quarter" idx="13" hasCustomPrompt="1"/>
          </p:nvPr>
        </p:nvSpPr>
        <p:spPr>
          <a:xfrm>
            <a:off x="504825" y="1267809"/>
            <a:ext cx="8134350" cy="338554"/>
          </a:xfrm>
        </p:spPr>
        <p:txBody>
          <a:bodyPr wrap="square" lIns="0">
            <a:spAutoFit/>
          </a:bodyPr>
          <a:lstStyle>
            <a:lvl1pPr marL="0" indent="0">
              <a:buNone/>
              <a:defRPr sz="1600">
                <a:solidFill>
                  <a:schemeClr val="accent2"/>
                </a:solidFill>
              </a:defRPr>
            </a:lvl1pPr>
            <a:lvl2pPr marL="173037" indent="0">
              <a:buNone/>
              <a:defRPr/>
            </a:lvl2pPr>
            <a:lvl3pPr marL="346075" indent="0">
              <a:buNone/>
              <a:defRPr/>
            </a:lvl3pPr>
            <a:lvl4pPr marL="519113" indent="0">
              <a:buNone/>
              <a:defRPr/>
            </a:lvl4pPr>
            <a:lvl5pPr marL="1371600" indent="0">
              <a:buNone/>
              <a:defRPr/>
            </a:lvl5pPr>
          </a:lstStyle>
          <a:p>
            <a:pPr lvl="0"/>
            <a:r>
              <a:rPr lang="en-US"/>
              <a:t>Click to edit Master text styles</a:t>
            </a:r>
          </a:p>
        </p:txBody>
      </p:sp>
      <p:sp>
        <p:nvSpPr>
          <p:cNvPr id="11" name="Rectangle 10">
            <a:extLst>
              <a:ext uri="{FF2B5EF4-FFF2-40B4-BE49-F238E27FC236}">
                <a16:creationId xmlns:a16="http://schemas.microsoft.com/office/drawing/2014/main" id="{212E5747-6D36-4F6D-B54A-5659B2630F66}"/>
              </a:ext>
            </a:extLst>
          </p:cNvPr>
          <p:cNvSpPr/>
          <p:nvPr userDrawn="1"/>
        </p:nvSpPr>
        <p:spPr>
          <a:xfrm>
            <a:off x="145997" y="176733"/>
            <a:ext cx="3488551"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3F190DD-1073-4E2D-89E1-40B064C2955C}"/>
              </a:ext>
            </a:extLst>
          </p:cNvPr>
          <p:cNvPicPr>
            <a:picLocks noChangeAspect="1"/>
          </p:cNvPicPr>
          <p:nvPr userDrawn="1"/>
        </p:nvPicPr>
        <p:blipFill>
          <a:blip r:embed="rId2"/>
          <a:stretch>
            <a:fillRect/>
          </a:stretch>
        </p:blipFill>
        <p:spPr>
          <a:xfrm>
            <a:off x="296398" y="286805"/>
            <a:ext cx="2874296" cy="287743"/>
          </a:xfrm>
          <a:prstGeom prst="rect">
            <a:avLst/>
          </a:prstGeom>
        </p:spPr>
      </p:pic>
    </p:spTree>
    <p:extLst>
      <p:ext uri="{BB962C8B-B14F-4D97-AF65-F5344CB8AC3E}">
        <p14:creationId xmlns:p14="http://schemas.microsoft.com/office/powerpoint/2010/main" val="1470528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eg"/><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1" name="Picture 10"/>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9" name="Picture 8"/>
          <p:cNvPicPr>
            <a:picLocks noChangeAspect="1"/>
          </p:cNvPicPr>
          <p:nvPr/>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sp>
        <p:nvSpPr>
          <p:cNvPr id="2" name="Title Placeholder 1"/>
          <p:cNvSpPr>
            <a:spLocks noGrp="1"/>
          </p:cNvSpPr>
          <p:nvPr>
            <p:ph type="title"/>
          </p:nvPr>
        </p:nvSpPr>
        <p:spPr>
          <a:xfrm>
            <a:off x="415069" y="809947"/>
            <a:ext cx="8224105" cy="424732"/>
          </a:xfrm>
          <a:prstGeom prst="rect">
            <a:avLst/>
          </a:prstGeom>
        </p:spPr>
        <p:txBody>
          <a:bodyPr vert="horz" wrap="square" lIns="91440" tIns="45720" rIns="91440" bIns="45720" rtlCol="0" anchor="ctr">
            <a:spAutoFit/>
          </a:bodyPr>
          <a:lstStyle/>
          <a:p>
            <a:r>
              <a:rPr lang="en-US"/>
              <a:t>Click to edit Master title style</a:t>
            </a:r>
            <a:endParaRPr lang="en-US" dirty="0"/>
          </a:p>
        </p:txBody>
      </p:sp>
      <p:sp>
        <p:nvSpPr>
          <p:cNvPr id="3" name="Text Placeholder 2"/>
          <p:cNvSpPr>
            <a:spLocks noGrp="1"/>
          </p:cNvSpPr>
          <p:nvPr>
            <p:ph type="body" idx="1"/>
          </p:nvPr>
        </p:nvSpPr>
        <p:spPr>
          <a:xfrm>
            <a:off x="415071" y="1655319"/>
            <a:ext cx="8224104" cy="29293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4"/>
          </p:nvPr>
        </p:nvSpPr>
        <p:spPr>
          <a:xfrm>
            <a:off x="8549974" y="4821306"/>
            <a:ext cx="409324" cy="215444"/>
          </a:xfrm>
          <a:prstGeom prst="rect">
            <a:avLst/>
          </a:prstGeom>
        </p:spPr>
        <p:txBody>
          <a:bodyPr vert="horz" wrap="square" lIns="91440" tIns="45720" rIns="91440" bIns="45720" rtlCol="0" anchor="ctr">
            <a:spAutoFit/>
          </a:bodyPr>
          <a:lstStyle>
            <a:lvl1pPr algn="r">
              <a:defRPr sz="800">
                <a:solidFill>
                  <a:schemeClr val="bg1"/>
                </a:solidFill>
              </a:defRPr>
            </a:lvl1pPr>
          </a:lstStyle>
          <a:p>
            <a:fld id="{9835B171-50E3-2D49-9067-C9D2D5BD95F7}" type="slidenum">
              <a:rPr lang="en-US" smtClean="0"/>
              <a:pPr/>
              <a:t>‹#›</a:t>
            </a:fld>
            <a:endParaRPr lang="en-US" dirty="0"/>
          </a:p>
        </p:txBody>
      </p:sp>
      <p:pic>
        <p:nvPicPr>
          <p:cNvPr id="8" name="Picture 7"/>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288815" y="287052"/>
            <a:ext cx="1545336" cy="292608"/>
          </a:xfrm>
          <a:prstGeom prst="rect">
            <a:avLst/>
          </a:prstGeom>
        </p:spPr>
      </p:pic>
      <p:sp>
        <p:nvSpPr>
          <p:cNvPr id="12" name="TextBox 11"/>
          <p:cNvSpPr txBox="1"/>
          <p:nvPr/>
        </p:nvSpPr>
        <p:spPr>
          <a:xfrm>
            <a:off x="415069" y="4847026"/>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 TEKsystems, Inc. ALL RIGHTS RESERVED. </a:t>
            </a:r>
            <a:endParaRPr lang="en-US" sz="100" dirty="0">
              <a:solidFill>
                <a:schemeClr val="bg1">
                  <a:lumMod val="50000"/>
                </a:schemeClr>
              </a:solidFill>
              <a:latin typeface="Calibri" panose="020F0502020204030204"/>
            </a:endParaRPr>
          </a:p>
        </p:txBody>
      </p:sp>
      <p:pic>
        <p:nvPicPr>
          <p:cNvPr id="13" name="Picture 12">
            <a:extLst>
              <a:ext uri="{FF2B5EF4-FFF2-40B4-BE49-F238E27FC236}">
                <a16:creationId xmlns:a16="http://schemas.microsoft.com/office/drawing/2014/main" id="{E346C35B-4633-F446-BED1-59861CE33646}"/>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1" y="0"/>
            <a:ext cx="9144000" cy="5143500"/>
          </a:xfrm>
          <a:prstGeom prst="rect">
            <a:avLst/>
          </a:prstGeom>
        </p:spPr>
      </p:pic>
      <p:pic>
        <p:nvPicPr>
          <p:cNvPr id="14" name="Picture 13">
            <a:extLst>
              <a:ext uri="{FF2B5EF4-FFF2-40B4-BE49-F238E27FC236}">
                <a16:creationId xmlns:a16="http://schemas.microsoft.com/office/drawing/2014/main" id="{C4EA08FE-2389-0446-A729-5B7F97DE1903}"/>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pic>
        <p:nvPicPr>
          <p:cNvPr id="15" name="Picture 14">
            <a:extLst>
              <a:ext uri="{FF2B5EF4-FFF2-40B4-BE49-F238E27FC236}">
                <a16:creationId xmlns:a16="http://schemas.microsoft.com/office/drawing/2014/main" id="{37073C55-0BED-6243-80CE-CED5C2B16873}"/>
              </a:ext>
            </a:extLst>
          </p:cNvPr>
          <p:cNvPicPr>
            <a:picLocks noChangeAspect="1"/>
          </p:cNvPicPr>
          <p:nvPr userDrawn="1"/>
        </p:nvPicPr>
        <p:blipFill rotWithShape="1">
          <a:blip r:embed="rId28" cstate="screen">
            <a:extLst>
              <a:ext uri="{28A0092B-C50C-407E-A947-70E740481C1C}">
                <a14:useLocalDpi xmlns:a14="http://schemas.microsoft.com/office/drawing/2010/main"/>
              </a:ext>
            </a:extLst>
          </a:blip>
          <a:srcRect/>
          <a:stretch/>
        </p:blipFill>
        <p:spPr>
          <a:xfrm>
            <a:off x="8343900" y="4679950"/>
            <a:ext cx="800100" cy="463550"/>
          </a:xfrm>
          <a:prstGeom prst="rect">
            <a:avLst/>
          </a:prstGeom>
        </p:spPr>
      </p:pic>
      <p:pic>
        <p:nvPicPr>
          <p:cNvPr id="18" name="Picture 17">
            <a:extLst>
              <a:ext uri="{FF2B5EF4-FFF2-40B4-BE49-F238E27FC236}">
                <a16:creationId xmlns:a16="http://schemas.microsoft.com/office/drawing/2014/main" id="{170FD262-3700-4E99-A31C-871806E41276}"/>
              </a:ext>
            </a:extLst>
          </p:cNvPr>
          <p:cNvPicPr>
            <a:picLocks noChangeAspect="1"/>
          </p:cNvPicPr>
          <p:nvPr userDrawn="1"/>
        </p:nvPicPr>
        <p:blipFill>
          <a:blip r:embed="rId30"/>
          <a:stretch>
            <a:fillRect/>
          </a:stretch>
        </p:blipFill>
        <p:spPr>
          <a:xfrm>
            <a:off x="296398" y="286805"/>
            <a:ext cx="2874296" cy="287743"/>
          </a:xfrm>
          <a:prstGeom prst="rect">
            <a:avLst/>
          </a:prstGeom>
        </p:spPr>
      </p:pic>
      <p:sp>
        <p:nvSpPr>
          <p:cNvPr id="16" name="TextBox 15">
            <a:extLst>
              <a:ext uri="{FF2B5EF4-FFF2-40B4-BE49-F238E27FC236}">
                <a16:creationId xmlns:a16="http://schemas.microsoft.com/office/drawing/2014/main" id="{544B43E2-8132-443E-B15C-589C99D6EE9A}"/>
              </a:ext>
            </a:extLst>
          </p:cNvPr>
          <p:cNvSpPr txBox="1"/>
          <p:nvPr userDrawn="1"/>
        </p:nvSpPr>
        <p:spPr>
          <a:xfrm>
            <a:off x="415069" y="4836695"/>
            <a:ext cx="2683566" cy="184666"/>
          </a:xfrm>
          <a:prstGeom prst="rect">
            <a:avLst/>
          </a:prstGeom>
          <a:noFill/>
        </p:spPr>
        <p:txBody>
          <a:bodyPr wrap="square" rtlCol="0">
            <a:spAutoFit/>
          </a:bodyPr>
          <a:lstStyle/>
          <a:p>
            <a:r>
              <a:rPr lang="en-US" sz="600" b="0" i="0" u="none" strike="noStrike" kern="1200" dirty="0">
                <a:solidFill>
                  <a:schemeClr val="bg1">
                    <a:lumMod val="50000"/>
                  </a:schemeClr>
                </a:solidFill>
                <a:effectLst/>
                <a:latin typeface="+mn-lt"/>
                <a:ea typeface="+mn-ea"/>
                <a:cs typeface="+mn-cs"/>
              </a:rPr>
              <a:t>TEKsystems Global Services, LLC © ALL RIGHTS RESERVED. </a:t>
            </a:r>
            <a:endParaRPr lang="en-US" sz="100" dirty="0">
              <a:solidFill>
                <a:schemeClr val="bg1">
                  <a:lumMod val="50000"/>
                </a:schemeClr>
              </a:solidFill>
              <a:latin typeface="Calibri" panose="020F0502020204030204"/>
            </a:endParaRPr>
          </a:p>
        </p:txBody>
      </p:sp>
    </p:spTree>
    <p:extLst>
      <p:ext uri="{BB962C8B-B14F-4D97-AF65-F5344CB8AC3E}">
        <p14:creationId xmlns:p14="http://schemas.microsoft.com/office/powerpoint/2010/main" val="3411701983"/>
      </p:ext>
    </p:extLst>
  </p:cSld>
  <p:clrMap bg1="lt1" tx1="dk1" bg2="lt2" tx2="dk2" accent1="accent1" accent2="accent2" accent3="accent3" accent4="accent4" accent5="accent5" accent6="accent6" hlink="hlink" folHlink="folHlink"/>
  <p:sldLayoutIdLst>
    <p:sldLayoutId id="2147483661" r:id="rId1"/>
    <p:sldLayoutId id="2147483770" r:id="rId2"/>
    <p:sldLayoutId id="2147483772" r:id="rId3"/>
    <p:sldLayoutId id="2147483779" r:id="rId4"/>
    <p:sldLayoutId id="2147483807" r:id="rId5"/>
    <p:sldLayoutId id="2147483780" r:id="rId6"/>
    <p:sldLayoutId id="2147483782" r:id="rId7"/>
    <p:sldLayoutId id="2147483802" r:id="rId8"/>
    <p:sldLayoutId id="2147483803" r:id="rId9"/>
    <p:sldLayoutId id="2147483767" r:id="rId10"/>
    <p:sldLayoutId id="2147483786" r:id="rId11"/>
    <p:sldLayoutId id="2147483785" r:id="rId12"/>
    <p:sldLayoutId id="2147483796" r:id="rId13"/>
    <p:sldLayoutId id="2147483812" r:id="rId14"/>
    <p:sldLayoutId id="2147483806" r:id="rId15"/>
    <p:sldLayoutId id="2147483813" r:id="rId16"/>
    <p:sldLayoutId id="2147483788" r:id="rId17"/>
    <p:sldLayoutId id="2147483789" r:id="rId18"/>
    <p:sldLayoutId id="2147483809" r:id="rId19"/>
    <p:sldLayoutId id="2147483808" r:id="rId20"/>
    <p:sldLayoutId id="2147483801" r:id="rId21"/>
    <p:sldLayoutId id="2147483794" r:id="rId22"/>
    <p:sldLayoutId id="2147483805" r:id="rId23"/>
    <p:sldLayoutId id="2147483810" r:id="rId24"/>
    <p:sldLayoutId id="2147483811" r:id="rId25"/>
  </p:sldLayoutIdLst>
  <p:hf sldNum="0" hdr="0" ftr="0" dt="0"/>
  <p:txStyles>
    <p:title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117475" indent="-117475" algn="l" defTabSz="685800" rtl="0" eaLnBrk="1" latinLnBrk="0" hangingPunct="1">
        <a:lnSpc>
          <a:spcPct val="100000"/>
        </a:lnSpc>
        <a:spcBef>
          <a:spcPts val="750"/>
        </a:spcBef>
        <a:buClr>
          <a:schemeClr val="accent2"/>
        </a:buClr>
        <a:buFont typeface="Arial" panose="020B0604020202020204" pitchFamily="34" charset="0"/>
        <a:buChar char="•"/>
        <a:tabLst/>
        <a:defRPr sz="1400" kern="1200">
          <a:solidFill>
            <a:schemeClr val="bg2"/>
          </a:solidFill>
          <a:latin typeface="+mn-lt"/>
          <a:ea typeface="+mn-ea"/>
          <a:cs typeface="+mn-cs"/>
        </a:defRPr>
      </a:lvl1pPr>
      <a:lvl2pPr marL="346075" indent="-173038" algn="l" defTabSz="685800" rtl="0" eaLnBrk="1" latinLnBrk="0" hangingPunct="1">
        <a:lnSpc>
          <a:spcPct val="100000"/>
        </a:lnSpc>
        <a:spcBef>
          <a:spcPts val="800"/>
        </a:spcBef>
        <a:buClr>
          <a:schemeClr val="accent2"/>
        </a:buClr>
        <a:buFont typeface=".AppleSystemUIFont" charset="0"/>
        <a:buChar char="–"/>
        <a:tabLst/>
        <a:defRPr sz="1400" kern="1200">
          <a:solidFill>
            <a:schemeClr val="bg2"/>
          </a:solidFill>
          <a:latin typeface="+mn-lt"/>
          <a:ea typeface="+mn-ea"/>
          <a:cs typeface="+mn-cs"/>
        </a:defRPr>
      </a:lvl2pPr>
      <a:lvl3pPr marL="514350" indent="-168275"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3pPr>
      <a:lvl4pPr marL="690563" indent="-171450" algn="l" defTabSz="685800" rtl="0" eaLnBrk="1" latinLnBrk="0" hangingPunct="1">
        <a:lnSpc>
          <a:spcPct val="100000"/>
        </a:lnSpc>
        <a:spcBef>
          <a:spcPts val="375"/>
        </a:spcBef>
        <a:buClr>
          <a:schemeClr val="accent2"/>
        </a:buClr>
        <a:buFont typeface=".AppleSystemUIFont" charset="0"/>
        <a:buChar char="–"/>
        <a:tabLst/>
        <a:defRPr sz="1400" kern="1200">
          <a:solidFill>
            <a:schemeClr val="bg2"/>
          </a:solidFill>
          <a:latin typeface="+mn-lt"/>
          <a:ea typeface="+mn-ea"/>
          <a:cs typeface="+mn-cs"/>
        </a:defRPr>
      </a:lvl4pPr>
      <a:lvl5pPr marL="1543050" indent="-171450" algn="l" defTabSz="685800" rtl="0" eaLnBrk="1" latinLnBrk="0" hangingPunct="1">
        <a:lnSpc>
          <a:spcPct val="100000"/>
        </a:lnSpc>
        <a:spcBef>
          <a:spcPts val="375"/>
        </a:spcBef>
        <a:buClr>
          <a:schemeClr val="accent2"/>
        </a:buClr>
        <a:buFont typeface="Arial" panose="020B0604020202020204" pitchFamily="34" charset="0"/>
        <a:buChar char="•"/>
        <a:defRPr sz="1400" kern="1200">
          <a:solidFill>
            <a:schemeClr val="bg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318" userDrawn="1">
          <p15:clr>
            <a:srgbClr val="F26B43"/>
          </p15:clr>
        </p15:guide>
        <p15:guide id="5" pos="5442" userDrawn="1">
          <p15:clr>
            <a:srgbClr val="F26B43"/>
          </p15:clr>
        </p15:guide>
        <p15:guide id="6" orient="horz" pos="28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4.png"/><Relationship Id="rId1" Type="http://schemas.openxmlformats.org/officeDocument/2006/relationships/slideLayout" Target="../slideLayouts/slideLayout4.xml"/><Relationship Id="rId6" Type="http://schemas.openxmlformats.org/officeDocument/2006/relationships/image" Target="../media/image196.png"/><Relationship Id="rId5" Type="http://schemas.openxmlformats.org/officeDocument/2006/relationships/hyperlink" Target="https://www.census.gov/programs-surveys/saipe/data/datasets.2016.List_1743592724.html" TargetMode="External"/><Relationship Id="rId4" Type="http://schemas.openxmlformats.org/officeDocument/2006/relationships/image" Target="../media/image19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3.png"/><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Informatitek</a:t>
            </a:r>
            <a:r>
              <a:rPr lang="en-US" dirty="0"/>
              <a:t> Capstone 2</a:t>
            </a:r>
          </a:p>
        </p:txBody>
      </p:sp>
      <p:sp>
        <p:nvSpPr>
          <p:cNvPr id="3" name="Subtitle 2">
            <a:extLst>
              <a:ext uri="{FF2B5EF4-FFF2-40B4-BE49-F238E27FC236}">
                <a16:creationId xmlns:a16="http://schemas.microsoft.com/office/drawing/2014/main" id="{F0F7B060-5059-2E46-AD03-46622D7DEFC9}"/>
              </a:ext>
            </a:extLst>
          </p:cNvPr>
          <p:cNvSpPr>
            <a:spLocks noGrp="1"/>
          </p:cNvSpPr>
          <p:nvPr>
            <p:ph type="subTitle" idx="1"/>
          </p:nvPr>
        </p:nvSpPr>
        <p:spPr/>
        <p:txBody>
          <a:bodyPr vert="horz" wrap="square" lIns="0" tIns="45720" rIns="91440" bIns="45720" rtlCol="0" anchor="t">
            <a:noAutofit/>
          </a:bodyPr>
          <a:lstStyle/>
          <a:p>
            <a:r>
              <a:rPr lang="en-US" i="1" dirty="0"/>
              <a:t>2016-2020 SAIPE School Poverty Analysis</a:t>
            </a:r>
            <a:endParaRPr lang="en-US" i="1" dirty="0">
              <a:cs typeface="Arial"/>
            </a:endParaRPr>
          </a:p>
        </p:txBody>
      </p:sp>
      <p:sp>
        <p:nvSpPr>
          <p:cNvPr id="7" name="Text Placeholder 6">
            <a:extLst>
              <a:ext uri="{FF2B5EF4-FFF2-40B4-BE49-F238E27FC236}">
                <a16:creationId xmlns:a16="http://schemas.microsoft.com/office/drawing/2014/main" id="{CA58B387-F7E0-1C44-8529-F6B46B55030E}"/>
              </a:ext>
            </a:extLst>
          </p:cNvPr>
          <p:cNvSpPr>
            <a:spLocks noGrp="1"/>
          </p:cNvSpPr>
          <p:nvPr>
            <p:ph type="body" sz="quarter" idx="10"/>
          </p:nvPr>
        </p:nvSpPr>
        <p:spPr/>
        <p:txBody>
          <a:bodyPr/>
          <a:lstStyle/>
          <a:p>
            <a:r>
              <a:rPr lang="en-US" dirty="0"/>
              <a:t>Presented by: Monique Brown</a:t>
            </a:r>
          </a:p>
        </p:txBody>
      </p:sp>
      <p:sp>
        <p:nvSpPr>
          <p:cNvPr id="8" name="Text Placeholder 7">
            <a:extLst>
              <a:ext uri="{FF2B5EF4-FFF2-40B4-BE49-F238E27FC236}">
                <a16:creationId xmlns:a16="http://schemas.microsoft.com/office/drawing/2014/main" id="{B356594F-42C0-DE41-9E09-55BD63FC8479}"/>
              </a:ext>
            </a:extLst>
          </p:cNvPr>
          <p:cNvSpPr>
            <a:spLocks noGrp="1"/>
          </p:cNvSpPr>
          <p:nvPr>
            <p:ph type="body" sz="quarter" idx="11"/>
          </p:nvPr>
        </p:nvSpPr>
        <p:spPr/>
        <p:txBody>
          <a:bodyPr/>
          <a:lstStyle/>
          <a:p>
            <a:r>
              <a:rPr lang="en-US" dirty="0"/>
              <a:t>June 8, 2022</a:t>
            </a:r>
          </a:p>
        </p:txBody>
      </p:sp>
      <p:pic>
        <p:nvPicPr>
          <p:cNvPr id="13" name="Picture Placeholder 12" descr="Blackboard and yellow chairs in a classroom">
            <a:extLst>
              <a:ext uri="{FF2B5EF4-FFF2-40B4-BE49-F238E27FC236}">
                <a16:creationId xmlns:a16="http://schemas.microsoft.com/office/drawing/2014/main" id="{55B1E04F-D389-91BF-0E8B-9C16B91CE825}"/>
              </a:ext>
            </a:extLst>
          </p:cNvPr>
          <p:cNvPicPr>
            <a:picLocks noGrp="1" noChangeAspect="1"/>
          </p:cNvPicPr>
          <p:nvPr>
            <p:ph type="pic" sz="quarter" idx="12"/>
          </p:nvPr>
        </p:nvPicPr>
        <p:blipFill>
          <a:blip r:embed="rId3"/>
          <a:srcRect l="14865" r="14865"/>
          <a:stretch>
            <a:fillRect/>
          </a:stretch>
        </p:blipFill>
        <p:spPr/>
      </p:pic>
    </p:spTree>
    <p:extLst>
      <p:ext uri="{BB962C8B-B14F-4D97-AF65-F5344CB8AC3E}">
        <p14:creationId xmlns:p14="http://schemas.microsoft.com/office/powerpoint/2010/main" val="143135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59A95-CB26-4CC1-9294-A44BF11967A7}"/>
              </a:ext>
            </a:extLst>
          </p:cNvPr>
          <p:cNvSpPr>
            <a:spLocks noGrp="1"/>
          </p:cNvSpPr>
          <p:nvPr>
            <p:ph type="title"/>
          </p:nvPr>
        </p:nvSpPr>
        <p:spPr>
          <a:xfrm>
            <a:off x="504825" y="643748"/>
            <a:ext cx="8134349" cy="757130"/>
          </a:xfrm>
        </p:spPr>
        <p:txBody>
          <a:bodyPr/>
          <a:lstStyle/>
          <a:p>
            <a:pPr algn="ctr"/>
            <a:r>
              <a:rPr lang="en-US" dirty="0"/>
              <a:t>Small Area Income and Poverty Estimates (SAIPE) School District Estimates for 2016 – 2020 </a:t>
            </a:r>
          </a:p>
        </p:txBody>
      </p:sp>
      <p:sp>
        <p:nvSpPr>
          <p:cNvPr id="3" name="Content Placeholder 2">
            <a:extLst>
              <a:ext uri="{FF2B5EF4-FFF2-40B4-BE49-F238E27FC236}">
                <a16:creationId xmlns:a16="http://schemas.microsoft.com/office/drawing/2014/main" id="{E3376174-C023-444A-B18E-14313534F35A}"/>
              </a:ext>
            </a:extLst>
          </p:cNvPr>
          <p:cNvSpPr>
            <a:spLocks noGrp="1"/>
          </p:cNvSpPr>
          <p:nvPr>
            <p:ph idx="1"/>
          </p:nvPr>
        </p:nvSpPr>
        <p:spPr/>
        <p:txBody>
          <a:bodyPr vert="horz" lIns="91440" tIns="45720" rIns="91440" bIns="45720" rtlCol="0" anchor="t">
            <a:normAutofit/>
          </a:bodyPr>
          <a:lstStyle/>
          <a:p>
            <a:pPr marL="0" indent="0">
              <a:buNone/>
            </a:pPr>
            <a:r>
              <a:rPr lang="en-US" b="1" dirty="0">
                <a:solidFill>
                  <a:schemeClr val="accent3"/>
                </a:solidFill>
              </a:rPr>
              <a:t>How is poverty measured?</a:t>
            </a:r>
          </a:p>
          <a:p>
            <a:r>
              <a:rPr lang="en-US" dirty="0"/>
              <a:t>U.S Census Bureau determines poverty status by using an official poverty measure (OPM) that is calculated using three elements – income, threshold, family size </a:t>
            </a:r>
            <a:r>
              <a:rPr lang="en-US" sz="1800" dirty="0">
                <a:effectLst/>
                <a:latin typeface="Times New Roman" panose="02020603050405020304" pitchFamily="18" charset="0"/>
              </a:rPr>
              <a:t>(</a:t>
            </a:r>
            <a:r>
              <a:rPr lang="en-US" sz="1800" i="1" dirty="0">
                <a:effectLst/>
                <a:latin typeface="Times New Roman" panose="02020603050405020304" pitchFamily="18" charset="0"/>
              </a:rPr>
              <a:t>How Is Poverty Measured? – INSTITUTE FOR RESEARCH ON POVERTY – UW–Madison</a:t>
            </a:r>
            <a:r>
              <a:rPr lang="en-US" sz="1800" dirty="0">
                <a:effectLst/>
                <a:latin typeface="Times New Roman" panose="02020603050405020304" pitchFamily="18" charset="0"/>
              </a:rPr>
              <a:t>, 2022)</a:t>
            </a:r>
            <a:endParaRPr lang="en-US" dirty="0"/>
          </a:p>
          <a:p>
            <a:pPr marL="0" indent="0">
              <a:buNone/>
            </a:pPr>
            <a:r>
              <a:rPr lang="en-US" b="1" dirty="0">
                <a:solidFill>
                  <a:schemeClr val="accent3"/>
                </a:solidFill>
              </a:rPr>
              <a:t>What do these datasets encompass?</a:t>
            </a:r>
          </a:p>
          <a:p>
            <a:r>
              <a:rPr lang="en-US" dirty="0"/>
              <a:t>These datasets encompass the small area income and poverty population estimates for each school district in the United States for students ages 5-17 years old</a:t>
            </a:r>
          </a:p>
          <a:p>
            <a:endParaRPr lang="en-US" dirty="0">
              <a:solidFill>
                <a:schemeClr val="accent3"/>
              </a:solidFill>
            </a:endParaRPr>
          </a:p>
          <a:p>
            <a:pPr marL="0" indent="0">
              <a:buNone/>
            </a:pPr>
            <a:endParaRPr lang="en-US" dirty="0"/>
          </a:p>
        </p:txBody>
      </p:sp>
      <p:sp>
        <p:nvSpPr>
          <p:cNvPr id="4" name="Text Placeholder 3">
            <a:extLst>
              <a:ext uri="{FF2B5EF4-FFF2-40B4-BE49-F238E27FC236}">
                <a16:creationId xmlns:a16="http://schemas.microsoft.com/office/drawing/2014/main" id="{1F1D0F82-7F1A-4B83-BDC8-2C2520608F9D}"/>
              </a:ext>
            </a:extLst>
          </p:cNvPr>
          <p:cNvSpPr>
            <a:spLocks noGrp="1"/>
          </p:cNvSpPr>
          <p:nvPr>
            <p:ph type="body" sz="quarter" idx="13"/>
          </p:nvPr>
        </p:nvSpPr>
        <p:spPr>
          <a:xfrm>
            <a:off x="504825" y="1340700"/>
            <a:ext cx="8134350" cy="338554"/>
          </a:xfrm>
        </p:spPr>
        <p:txBody>
          <a:bodyPr/>
          <a:lstStyle/>
          <a:p>
            <a:r>
              <a:rPr lang="en-US" dirty="0"/>
              <a:t>About the datasets…</a:t>
            </a:r>
          </a:p>
        </p:txBody>
      </p:sp>
      <p:pic>
        <p:nvPicPr>
          <p:cNvPr id="6" name="Picture 5" descr="A picture containing tool&#10;&#10;Description automatically generated">
            <a:extLst>
              <a:ext uri="{FF2B5EF4-FFF2-40B4-BE49-F238E27FC236}">
                <a16:creationId xmlns:a16="http://schemas.microsoft.com/office/drawing/2014/main" id="{87D3B3E4-D9BA-7C13-1F6E-2E061E2641C4}"/>
              </a:ext>
            </a:extLst>
          </p:cNvPr>
          <p:cNvPicPr>
            <a:picLocks noChangeAspect="1"/>
          </p:cNvPicPr>
          <p:nvPr/>
        </p:nvPicPr>
        <p:blipFill>
          <a:blip r:embed="rId2">
            <a:alphaModFix amt="50000"/>
          </a:blip>
          <a:stretch>
            <a:fillRect/>
          </a:stretch>
        </p:blipFill>
        <p:spPr>
          <a:xfrm>
            <a:off x="504825" y="3875691"/>
            <a:ext cx="8134350" cy="866775"/>
          </a:xfrm>
          <a:prstGeom prst="rect">
            <a:avLst/>
          </a:prstGeom>
        </p:spPr>
      </p:pic>
    </p:spTree>
    <p:extLst>
      <p:ext uri="{BB962C8B-B14F-4D97-AF65-F5344CB8AC3E}">
        <p14:creationId xmlns:p14="http://schemas.microsoft.com/office/powerpoint/2010/main" val="4933871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32733-9B03-2D20-9973-B5C6F84F66D8}"/>
              </a:ext>
            </a:extLst>
          </p:cNvPr>
          <p:cNvSpPr>
            <a:spLocks noGrp="1"/>
          </p:cNvSpPr>
          <p:nvPr>
            <p:ph type="title"/>
          </p:nvPr>
        </p:nvSpPr>
        <p:spPr>
          <a:xfrm>
            <a:off x="504825" y="809947"/>
            <a:ext cx="8134349" cy="424732"/>
          </a:xfrm>
        </p:spPr>
        <p:txBody>
          <a:bodyPr/>
          <a:lstStyle/>
          <a:p>
            <a:r>
              <a:rPr lang="en-US" dirty="0"/>
              <a:t>Snapshots of SAIPE School District Data</a:t>
            </a:r>
          </a:p>
        </p:txBody>
      </p:sp>
      <p:pic>
        <p:nvPicPr>
          <p:cNvPr id="6" name="Content Placeholder 5" descr="Table&#10;&#10;Description automatically generated">
            <a:extLst>
              <a:ext uri="{FF2B5EF4-FFF2-40B4-BE49-F238E27FC236}">
                <a16:creationId xmlns:a16="http://schemas.microsoft.com/office/drawing/2014/main" id="{CC487A8F-23D7-14FA-6A1F-A50558664146}"/>
              </a:ext>
            </a:extLst>
          </p:cNvPr>
          <p:cNvPicPr>
            <a:picLocks noGrp="1" noChangeAspect="1"/>
          </p:cNvPicPr>
          <p:nvPr>
            <p:ph idx="1"/>
          </p:nvPr>
        </p:nvPicPr>
        <p:blipFill rotWithShape="1">
          <a:blip r:embed="rId2"/>
          <a:srcRect l="1647" t="19881" r="37903" b="50458"/>
          <a:stretch/>
        </p:blipFill>
        <p:spPr>
          <a:xfrm>
            <a:off x="504824" y="1612025"/>
            <a:ext cx="6069395" cy="1600200"/>
          </a:xfrm>
        </p:spPr>
      </p:pic>
      <p:pic>
        <p:nvPicPr>
          <p:cNvPr id="10" name="Picture 9" descr="A picture containing tool&#10;&#10;Description automatically generated">
            <a:extLst>
              <a:ext uri="{FF2B5EF4-FFF2-40B4-BE49-F238E27FC236}">
                <a16:creationId xmlns:a16="http://schemas.microsoft.com/office/drawing/2014/main" id="{8B51BCED-E2C9-123B-FFD2-049C6789AB29}"/>
              </a:ext>
            </a:extLst>
          </p:cNvPr>
          <p:cNvPicPr>
            <a:picLocks noChangeAspect="1"/>
          </p:cNvPicPr>
          <p:nvPr/>
        </p:nvPicPr>
        <p:blipFill>
          <a:blip r:embed="rId3">
            <a:alphaModFix amt="50000"/>
          </a:blip>
          <a:stretch>
            <a:fillRect/>
          </a:stretch>
        </p:blipFill>
        <p:spPr>
          <a:xfrm>
            <a:off x="504824" y="4012325"/>
            <a:ext cx="8063735" cy="866775"/>
          </a:xfrm>
          <a:prstGeom prst="rect">
            <a:avLst/>
          </a:prstGeom>
        </p:spPr>
      </p:pic>
      <p:pic>
        <p:nvPicPr>
          <p:cNvPr id="8" name="Picture 7" descr="Graphical user interface, table&#10;&#10;Description automatically generated">
            <a:extLst>
              <a:ext uri="{FF2B5EF4-FFF2-40B4-BE49-F238E27FC236}">
                <a16:creationId xmlns:a16="http://schemas.microsoft.com/office/drawing/2014/main" id="{6BDBDB28-EB39-AD8F-C328-15E4AA06E1F7}"/>
              </a:ext>
            </a:extLst>
          </p:cNvPr>
          <p:cNvPicPr>
            <a:picLocks noChangeAspect="1"/>
          </p:cNvPicPr>
          <p:nvPr/>
        </p:nvPicPr>
        <p:blipFill rotWithShape="1">
          <a:blip r:embed="rId4"/>
          <a:srcRect l="1466" t="19464" r="37155" b="47126"/>
          <a:stretch/>
        </p:blipFill>
        <p:spPr>
          <a:xfrm>
            <a:off x="1559152" y="2412125"/>
            <a:ext cx="7080022" cy="2167760"/>
          </a:xfrm>
          <a:prstGeom prst="rect">
            <a:avLst/>
          </a:prstGeom>
        </p:spPr>
      </p:pic>
      <p:sp>
        <p:nvSpPr>
          <p:cNvPr id="11" name="Text Placeholder 3">
            <a:extLst>
              <a:ext uri="{FF2B5EF4-FFF2-40B4-BE49-F238E27FC236}">
                <a16:creationId xmlns:a16="http://schemas.microsoft.com/office/drawing/2014/main" id="{9908420D-4824-81F1-3957-687041FC5E9B}"/>
              </a:ext>
            </a:extLst>
          </p:cNvPr>
          <p:cNvSpPr>
            <a:spLocks noGrp="1"/>
          </p:cNvSpPr>
          <p:nvPr>
            <p:ph type="body" sz="quarter" idx="13"/>
          </p:nvPr>
        </p:nvSpPr>
        <p:spPr>
          <a:xfrm>
            <a:off x="504825" y="1267809"/>
            <a:ext cx="8134350" cy="338554"/>
          </a:xfrm>
        </p:spPr>
        <p:txBody>
          <a:bodyPr/>
          <a:lstStyle/>
          <a:p>
            <a:r>
              <a:rPr lang="en-US" dirty="0"/>
              <a:t>Source: U.S Census Bureau (</a:t>
            </a:r>
            <a:r>
              <a:rPr lang="en-US" sz="1050" dirty="0">
                <a:effectLst/>
                <a:latin typeface="Calibri" panose="020F0502020204030204" pitchFamily="34" charset="0"/>
                <a:hlinkClick r:id="rId5"/>
              </a:rPr>
              <a:t>https://www.census.gov/programs-surveys/saipe/data/datasets.2016.List_1743592724.html</a:t>
            </a:r>
            <a:r>
              <a:rPr lang="en-US" dirty="0">
                <a:effectLst/>
                <a:latin typeface="Calibri" panose="020F0502020204030204" pitchFamily="34" charset="0"/>
              </a:rPr>
              <a:t>)</a:t>
            </a:r>
            <a:endParaRPr lang="en-US" dirty="0"/>
          </a:p>
        </p:txBody>
      </p:sp>
      <p:pic>
        <p:nvPicPr>
          <p:cNvPr id="4" name="Picture 3" descr="Graphical user interface, table&#10;&#10;Description automatically generated">
            <a:extLst>
              <a:ext uri="{FF2B5EF4-FFF2-40B4-BE49-F238E27FC236}">
                <a16:creationId xmlns:a16="http://schemas.microsoft.com/office/drawing/2014/main" id="{8A0D0395-6715-2C87-264C-CB7B4755DB9B}"/>
              </a:ext>
            </a:extLst>
          </p:cNvPr>
          <p:cNvPicPr>
            <a:picLocks noChangeAspect="1"/>
          </p:cNvPicPr>
          <p:nvPr/>
        </p:nvPicPr>
        <p:blipFill rotWithShape="1">
          <a:blip r:embed="rId6"/>
          <a:srcRect l="1821" t="19564" r="38323" b="47507"/>
          <a:stretch/>
        </p:blipFill>
        <p:spPr>
          <a:xfrm>
            <a:off x="299545" y="3278900"/>
            <a:ext cx="5171089" cy="1600200"/>
          </a:xfrm>
          <a:prstGeom prst="rect">
            <a:avLst/>
          </a:prstGeom>
        </p:spPr>
      </p:pic>
    </p:spTree>
    <p:extLst>
      <p:ext uri="{BB962C8B-B14F-4D97-AF65-F5344CB8AC3E}">
        <p14:creationId xmlns:p14="http://schemas.microsoft.com/office/powerpoint/2010/main" val="2723731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ADCB4-5A60-4B75-90B2-4C01D72EBF9D}"/>
              </a:ext>
            </a:extLst>
          </p:cNvPr>
          <p:cNvSpPr>
            <a:spLocks noGrp="1"/>
          </p:cNvSpPr>
          <p:nvPr>
            <p:ph type="title"/>
          </p:nvPr>
        </p:nvSpPr>
        <p:spPr/>
        <p:txBody>
          <a:bodyPr/>
          <a:lstStyle/>
          <a:p>
            <a:r>
              <a:rPr lang="en-US" dirty="0">
                <a:cs typeface="Arial"/>
              </a:rPr>
              <a:t>Power BI Dashboard</a:t>
            </a:r>
            <a:endParaRPr lang="en-US" dirty="0"/>
          </a:p>
        </p:txBody>
      </p:sp>
      <p:sp>
        <p:nvSpPr>
          <p:cNvPr id="3" name="Subtitle 2">
            <a:extLst>
              <a:ext uri="{FF2B5EF4-FFF2-40B4-BE49-F238E27FC236}">
                <a16:creationId xmlns:a16="http://schemas.microsoft.com/office/drawing/2014/main" id="{72CBB34D-B5D1-475F-84A2-18ED9A911E07}"/>
              </a:ext>
            </a:extLst>
          </p:cNvPr>
          <p:cNvSpPr>
            <a:spLocks noGrp="1"/>
          </p:cNvSpPr>
          <p:nvPr>
            <p:ph type="subTitle" idx="1"/>
          </p:nvPr>
        </p:nvSpPr>
        <p:spPr/>
        <p:txBody>
          <a:bodyPr/>
          <a:lstStyle/>
          <a:p>
            <a:r>
              <a:rPr lang="en-US" dirty="0"/>
              <a:t>Let’s analyze some data!</a:t>
            </a:r>
          </a:p>
        </p:txBody>
      </p:sp>
    </p:spTree>
    <p:extLst>
      <p:ext uri="{BB962C8B-B14F-4D97-AF65-F5344CB8AC3E}">
        <p14:creationId xmlns:p14="http://schemas.microsoft.com/office/powerpoint/2010/main" val="2129983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012C97D-D760-344C-8841-C4BF32B53B0C}"/>
              </a:ext>
            </a:extLst>
          </p:cNvPr>
          <p:cNvSpPr>
            <a:spLocks noGrp="1"/>
          </p:cNvSpPr>
          <p:nvPr>
            <p:ph type="title"/>
          </p:nvPr>
        </p:nvSpPr>
        <p:spPr/>
        <p:txBody>
          <a:bodyPr/>
          <a:lstStyle/>
          <a:p>
            <a:r>
              <a:rPr lang="en-US" dirty="0"/>
              <a:t>Python Integration</a:t>
            </a:r>
          </a:p>
        </p:txBody>
      </p:sp>
      <p:sp>
        <p:nvSpPr>
          <p:cNvPr id="18" name="Slide Number Placeholder 5">
            <a:extLst>
              <a:ext uri="{FF2B5EF4-FFF2-40B4-BE49-F238E27FC236}">
                <a16:creationId xmlns:a16="http://schemas.microsoft.com/office/drawing/2014/main" id="{10109F79-D1BF-9243-A032-356088E65B65}"/>
              </a:ext>
            </a:extLst>
          </p:cNvPr>
          <p:cNvSpPr>
            <a:spLocks noGrp="1"/>
          </p:cNvSpPr>
          <p:nvPr>
            <p:ph type="sldNum" sz="quarter" idx="12"/>
          </p:nvPr>
        </p:nvSpPr>
        <p:spPr/>
        <p:txBody>
          <a:bodyPr/>
          <a:lstStyle/>
          <a:p>
            <a:fld id="{535EF33A-04D8-4107-96E5-33B70AE88DFF}" type="slidenum">
              <a:rPr lang="en-US" smtClean="0"/>
              <a:pPr/>
              <a:t>5</a:t>
            </a:fld>
            <a:endParaRPr lang="en-US" dirty="0"/>
          </a:p>
        </p:txBody>
      </p:sp>
      <p:sp>
        <p:nvSpPr>
          <p:cNvPr id="13" name="Text Placeholder 12">
            <a:extLst>
              <a:ext uri="{FF2B5EF4-FFF2-40B4-BE49-F238E27FC236}">
                <a16:creationId xmlns:a16="http://schemas.microsoft.com/office/drawing/2014/main" id="{39975BA5-F0B1-0B47-9B69-6895D35EB3FC}"/>
              </a:ext>
            </a:extLst>
          </p:cNvPr>
          <p:cNvSpPr>
            <a:spLocks noGrp="1"/>
          </p:cNvSpPr>
          <p:nvPr>
            <p:ph type="body" sz="quarter" idx="13"/>
          </p:nvPr>
        </p:nvSpPr>
        <p:spPr/>
        <p:txBody>
          <a:bodyPr/>
          <a:lstStyle/>
          <a:p>
            <a:r>
              <a:rPr lang="en-US" dirty="0"/>
              <a:t>How was python used in relation to Power BI?</a:t>
            </a:r>
          </a:p>
        </p:txBody>
      </p:sp>
      <p:pic>
        <p:nvPicPr>
          <p:cNvPr id="5" name="Content Placeholder 4" descr="A screenshot of python code used to import data into Microsoft Power BI dashboard&#10;&#10;Description automatically generated">
            <a:extLst>
              <a:ext uri="{FF2B5EF4-FFF2-40B4-BE49-F238E27FC236}">
                <a16:creationId xmlns:a16="http://schemas.microsoft.com/office/drawing/2014/main" id="{D7582890-0917-95A1-7650-0CB76C43F6B9}"/>
              </a:ext>
            </a:extLst>
          </p:cNvPr>
          <p:cNvPicPr>
            <a:picLocks noGrp="1" noChangeAspect="1"/>
          </p:cNvPicPr>
          <p:nvPr>
            <p:ph sz="half" idx="2"/>
          </p:nvPr>
        </p:nvPicPr>
        <p:blipFill rotWithShape="1">
          <a:blip r:embed="rId2"/>
          <a:srcRect l="27968" t="26200" r="28328" b="29445"/>
          <a:stretch/>
        </p:blipFill>
        <p:spPr>
          <a:xfrm>
            <a:off x="3633952" y="1726323"/>
            <a:ext cx="4800600" cy="2740535"/>
          </a:xfrm>
        </p:spPr>
      </p:pic>
      <p:grpSp>
        <p:nvGrpSpPr>
          <p:cNvPr id="14" name="Group 13">
            <a:extLst>
              <a:ext uri="{FF2B5EF4-FFF2-40B4-BE49-F238E27FC236}">
                <a16:creationId xmlns:a16="http://schemas.microsoft.com/office/drawing/2014/main" id="{DD128509-16F7-027D-B305-AB50115412B9}"/>
              </a:ext>
            </a:extLst>
          </p:cNvPr>
          <p:cNvGrpSpPr/>
          <p:nvPr/>
        </p:nvGrpSpPr>
        <p:grpSpPr>
          <a:xfrm>
            <a:off x="771432" y="2314905"/>
            <a:ext cx="2711670" cy="1560786"/>
            <a:chOff x="771432" y="2314905"/>
            <a:chExt cx="2711670" cy="1560786"/>
          </a:xfrm>
        </p:grpSpPr>
        <p:sp>
          <p:nvSpPr>
            <p:cNvPr id="10" name="Rectangle 9">
              <a:extLst>
                <a:ext uri="{FF2B5EF4-FFF2-40B4-BE49-F238E27FC236}">
                  <a16:creationId xmlns:a16="http://schemas.microsoft.com/office/drawing/2014/main" id="{C141543A-DC80-0531-2AE0-3D439531CC86}"/>
                </a:ext>
              </a:extLst>
            </p:cNvPr>
            <p:cNvSpPr/>
            <p:nvPr/>
          </p:nvSpPr>
          <p:spPr>
            <a:xfrm>
              <a:off x="771432" y="2314905"/>
              <a:ext cx="2711670" cy="1560786"/>
            </a:xfrm>
            <a:prstGeom prst="rect">
              <a:avLst/>
            </a:prstGeom>
            <a:solidFill>
              <a:schemeClr val="accent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C7CDB72-14D9-0C29-9E83-D0B6CC966973}"/>
                </a:ext>
              </a:extLst>
            </p:cNvPr>
            <p:cNvSpPr txBox="1"/>
            <p:nvPr/>
          </p:nvSpPr>
          <p:spPr>
            <a:xfrm>
              <a:off x="833416" y="2425884"/>
              <a:ext cx="2587702" cy="1338828"/>
            </a:xfrm>
            <a:prstGeom prst="rect">
              <a:avLst/>
            </a:prstGeom>
            <a:noFill/>
          </p:spPr>
          <p:txBody>
            <a:bodyPr wrap="square" rtlCol="0">
              <a:spAutoFit/>
            </a:bodyPr>
            <a:lstStyle/>
            <a:p>
              <a:pPr algn="ctr"/>
              <a:r>
                <a:rPr lang="en-US" dirty="0">
                  <a:solidFill>
                    <a:schemeClr val="bg1"/>
                  </a:solidFill>
                </a:rPr>
                <a:t>Python and pandas code were used to import the CSV file USSD1620 (contained merged data tables) in which were then loaded into Power BI for further analysis</a:t>
              </a:r>
            </a:p>
          </p:txBody>
        </p:sp>
      </p:grpSp>
    </p:spTree>
    <p:extLst>
      <p:ext uri="{BB962C8B-B14F-4D97-AF65-F5344CB8AC3E}">
        <p14:creationId xmlns:p14="http://schemas.microsoft.com/office/powerpoint/2010/main" val="1940254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905275-2C3F-C740-B4C6-2E4A2060E93A}"/>
              </a:ext>
            </a:extLst>
          </p:cNvPr>
          <p:cNvSpPr>
            <a:spLocks noGrp="1"/>
          </p:cNvSpPr>
          <p:nvPr>
            <p:ph type="title"/>
          </p:nvPr>
        </p:nvSpPr>
        <p:spPr/>
        <p:txBody>
          <a:bodyPr/>
          <a:lstStyle/>
          <a:p>
            <a:r>
              <a:rPr lang="en-US" dirty="0"/>
              <a:t>Power BI DAX Functions</a:t>
            </a:r>
          </a:p>
        </p:txBody>
      </p:sp>
      <p:sp>
        <p:nvSpPr>
          <p:cNvPr id="6" name="Content Placeholder 5">
            <a:extLst>
              <a:ext uri="{FF2B5EF4-FFF2-40B4-BE49-F238E27FC236}">
                <a16:creationId xmlns:a16="http://schemas.microsoft.com/office/drawing/2014/main" id="{B100F3AF-4688-9845-865A-516B841DB928}"/>
              </a:ext>
            </a:extLst>
          </p:cNvPr>
          <p:cNvSpPr>
            <a:spLocks noGrp="1"/>
          </p:cNvSpPr>
          <p:nvPr>
            <p:ph idx="1"/>
          </p:nvPr>
        </p:nvSpPr>
        <p:spPr>
          <a:xfrm>
            <a:off x="504825" y="1881810"/>
            <a:ext cx="8134348" cy="601260"/>
          </a:xfrm>
        </p:spPr>
        <p:txBody>
          <a:bodyPr>
            <a:normAutofit fontScale="92500"/>
          </a:bodyPr>
          <a:lstStyle/>
          <a:p>
            <a:r>
              <a:rPr lang="en-US" b="1" dirty="0">
                <a:solidFill>
                  <a:srgbClr val="0097D9"/>
                </a:solidFill>
              </a:rPr>
              <a:t>DAX functions were used to create measures used for data analysis </a:t>
            </a:r>
            <a:r>
              <a:rPr lang="en-US" i="1" dirty="0"/>
              <a:t>This is one of the measures created using DAX functions, this measure takes the total sum of students in poverty for the year of 2020</a:t>
            </a:r>
          </a:p>
          <a:p>
            <a:endParaRPr lang="en-US" i="1" dirty="0"/>
          </a:p>
          <a:p>
            <a:pPr marL="0" indent="0">
              <a:buNone/>
            </a:pPr>
            <a:endParaRPr lang="en-US" dirty="0"/>
          </a:p>
        </p:txBody>
      </p:sp>
      <p:sp>
        <p:nvSpPr>
          <p:cNvPr id="8" name="Slide Number Placeholder 5">
            <a:extLst>
              <a:ext uri="{FF2B5EF4-FFF2-40B4-BE49-F238E27FC236}">
                <a16:creationId xmlns:a16="http://schemas.microsoft.com/office/drawing/2014/main" id="{25D23053-7992-9F47-90F7-4D13C92AEF9A}"/>
              </a:ext>
            </a:extLst>
          </p:cNvPr>
          <p:cNvSpPr>
            <a:spLocks noGrp="1"/>
          </p:cNvSpPr>
          <p:nvPr>
            <p:ph type="sldNum" sz="quarter" idx="12"/>
          </p:nvPr>
        </p:nvSpPr>
        <p:spPr/>
        <p:txBody>
          <a:bodyPr/>
          <a:lstStyle/>
          <a:p>
            <a:fld id="{535EF33A-04D8-4107-96E5-33B70AE88DFF}" type="slidenum">
              <a:rPr lang="en-US" smtClean="0"/>
              <a:pPr/>
              <a:t>6</a:t>
            </a:fld>
            <a:endParaRPr lang="en-US" dirty="0"/>
          </a:p>
        </p:txBody>
      </p:sp>
      <p:sp>
        <p:nvSpPr>
          <p:cNvPr id="7" name="Text Placeholder 6">
            <a:extLst>
              <a:ext uri="{FF2B5EF4-FFF2-40B4-BE49-F238E27FC236}">
                <a16:creationId xmlns:a16="http://schemas.microsoft.com/office/drawing/2014/main" id="{7B801328-E601-F348-9B04-F0CA079C1461}"/>
              </a:ext>
            </a:extLst>
          </p:cNvPr>
          <p:cNvSpPr>
            <a:spLocks noGrp="1"/>
          </p:cNvSpPr>
          <p:nvPr>
            <p:ph type="body" sz="quarter" idx="13"/>
          </p:nvPr>
        </p:nvSpPr>
        <p:spPr/>
        <p:txBody>
          <a:bodyPr/>
          <a:lstStyle/>
          <a:p>
            <a:r>
              <a:rPr lang="en-US" dirty="0"/>
              <a:t>How were DAX functions utilized on the dashboard?</a:t>
            </a:r>
          </a:p>
        </p:txBody>
      </p:sp>
      <p:pic>
        <p:nvPicPr>
          <p:cNvPr id="3" name="Picture 2" descr="A picture containing tool&#10;&#10;Description automatically generated">
            <a:extLst>
              <a:ext uri="{FF2B5EF4-FFF2-40B4-BE49-F238E27FC236}">
                <a16:creationId xmlns:a16="http://schemas.microsoft.com/office/drawing/2014/main" id="{A9171A3A-F80D-FEDC-113D-6D59FA775198}"/>
              </a:ext>
            </a:extLst>
          </p:cNvPr>
          <p:cNvPicPr>
            <a:picLocks noChangeAspect="1"/>
          </p:cNvPicPr>
          <p:nvPr/>
        </p:nvPicPr>
        <p:blipFill>
          <a:blip r:embed="rId2">
            <a:alphaModFix amt="50000"/>
          </a:blip>
          <a:stretch>
            <a:fillRect/>
          </a:stretch>
        </p:blipFill>
        <p:spPr>
          <a:xfrm>
            <a:off x="504825" y="3809507"/>
            <a:ext cx="8045149" cy="866775"/>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305FC8EB-2986-1451-9D28-C8A1018FAC22}"/>
              </a:ext>
            </a:extLst>
          </p:cNvPr>
          <p:cNvPicPr>
            <a:picLocks noChangeAspect="1"/>
          </p:cNvPicPr>
          <p:nvPr/>
        </p:nvPicPr>
        <p:blipFill rotWithShape="1">
          <a:blip r:embed="rId3"/>
          <a:srcRect l="7882" t="19335" r="34224" b="75995"/>
          <a:stretch/>
        </p:blipFill>
        <p:spPr>
          <a:xfrm>
            <a:off x="504825" y="2459731"/>
            <a:ext cx="8217443" cy="424732"/>
          </a:xfrm>
          <a:prstGeom prst="rect">
            <a:avLst/>
          </a:prstGeom>
        </p:spPr>
      </p:pic>
      <p:sp>
        <p:nvSpPr>
          <p:cNvPr id="11" name="TextBox 10">
            <a:extLst>
              <a:ext uri="{FF2B5EF4-FFF2-40B4-BE49-F238E27FC236}">
                <a16:creationId xmlns:a16="http://schemas.microsoft.com/office/drawing/2014/main" id="{1900549E-9A8E-DD85-799B-85D1B950E1C7}"/>
              </a:ext>
            </a:extLst>
          </p:cNvPr>
          <p:cNvSpPr txBox="1"/>
          <p:nvPr/>
        </p:nvSpPr>
        <p:spPr>
          <a:xfrm>
            <a:off x="504825" y="2793491"/>
            <a:ext cx="7803931" cy="1100301"/>
          </a:xfrm>
          <a:prstGeom prst="rect">
            <a:avLst/>
          </a:prstGeom>
          <a:noFill/>
        </p:spPr>
        <p:txBody>
          <a:bodyPr wrap="square" rtlCol="0">
            <a:spAutoFit/>
          </a:bodyPr>
          <a:lstStyle/>
          <a:p>
            <a:pPr marL="285750" indent="-285750">
              <a:buFont typeface="Arial" panose="020B0604020202020204" pitchFamily="34" charset="0"/>
              <a:buChar char="•"/>
            </a:pPr>
            <a:r>
              <a:rPr lang="en-US" sz="1300" b="1" dirty="0">
                <a:solidFill>
                  <a:srgbClr val="0097D9"/>
                </a:solidFill>
              </a:rPr>
              <a:t>DAX functions were used to create measures used for data analysis </a:t>
            </a:r>
            <a:r>
              <a:rPr lang="en-US" sz="1300" i="1" dirty="0">
                <a:solidFill>
                  <a:srgbClr val="717073"/>
                </a:solidFill>
              </a:rPr>
              <a:t>This is another measure created using DAX functions, this measure takes the total sum of students in poverty for the year of 2020 and subtracts from the total amount of students in poverty in 2016 measure and divides by the 2016 student poverty population to calculate the rate of change over the 4 years</a:t>
            </a:r>
          </a:p>
          <a:p>
            <a:pPr marL="285750" indent="-285750">
              <a:buFont typeface="Arial" panose="020B0604020202020204" pitchFamily="34" charset="0"/>
              <a:buChar char="•"/>
            </a:pPr>
            <a:endParaRPr lang="en-US" dirty="0"/>
          </a:p>
        </p:txBody>
      </p:sp>
      <p:pic>
        <p:nvPicPr>
          <p:cNvPr id="9" name="Picture 8" descr="A screenshot of a computer&#10;&#10;Description automatically generated">
            <a:extLst>
              <a:ext uri="{FF2B5EF4-FFF2-40B4-BE49-F238E27FC236}">
                <a16:creationId xmlns:a16="http://schemas.microsoft.com/office/drawing/2014/main" id="{83CEA1FC-85F7-BAAD-080B-FA0CEE0FA4E0}"/>
              </a:ext>
            </a:extLst>
          </p:cNvPr>
          <p:cNvPicPr>
            <a:picLocks noChangeAspect="1"/>
          </p:cNvPicPr>
          <p:nvPr/>
        </p:nvPicPr>
        <p:blipFill rotWithShape="1">
          <a:blip r:embed="rId4"/>
          <a:srcRect l="17563" t="23015" r="28405" b="70143"/>
          <a:stretch/>
        </p:blipFill>
        <p:spPr>
          <a:xfrm>
            <a:off x="662674" y="3732957"/>
            <a:ext cx="7887300" cy="424731"/>
          </a:xfrm>
          <a:prstGeom prst="rect">
            <a:avLst/>
          </a:prstGeom>
        </p:spPr>
      </p:pic>
    </p:spTree>
    <p:extLst>
      <p:ext uri="{BB962C8B-B14F-4D97-AF65-F5344CB8AC3E}">
        <p14:creationId xmlns:p14="http://schemas.microsoft.com/office/powerpoint/2010/main" val="157777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95A9E4A-C1C7-754F-B94A-98F1C713D310}"/>
              </a:ext>
            </a:extLst>
          </p:cNvPr>
          <p:cNvSpPr>
            <a:spLocks noGrp="1"/>
          </p:cNvSpPr>
          <p:nvPr>
            <p:ph type="title"/>
          </p:nvPr>
        </p:nvSpPr>
        <p:spPr>
          <a:xfrm>
            <a:off x="524431" y="3053296"/>
            <a:ext cx="5578825" cy="1200329"/>
          </a:xfrm>
        </p:spPr>
        <p:txBody>
          <a:bodyPr/>
          <a:lstStyle/>
          <a:p>
            <a:r>
              <a:rPr lang="en-US" dirty="0"/>
              <a:t>Any questions?</a:t>
            </a:r>
          </a:p>
        </p:txBody>
      </p:sp>
      <p:sp>
        <p:nvSpPr>
          <p:cNvPr id="10" name="Subtitle 9">
            <a:extLst>
              <a:ext uri="{FF2B5EF4-FFF2-40B4-BE49-F238E27FC236}">
                <a16:creationId xmlns:a16="http://schemas.microsoft.com/office/drawing/2014/main" id="{9A910F8B-F301-344C-A29C-38C95E379304}"/>
              </a:ext>
            </a:extLst>
          </p:cNvPr>
          <p:cNvSpPr>
            <a:spLocks noGrp="1"/>
          </p:cNvSpPr>
          <p:nvPr>
            <p:ph type="subTitle" idx="1"/>
          </p:nvPr>
        </p:nvSpPr>
        <p:spPr/>
        <p:txBody>
          <a:bodyPr/>
          <a:lstStyle/>
          <a:p>
            <a:r>
              <a:rPr lang="en-US" dirty="0"/>
              <a:t>Thank you!</a:t>
            </a:r>
          </a:p>
        </p:txBody>
      </p:sp>
    </p:spTree>
    <p:extLst>
      <p:ext uri="{BB962C8B-B14F-4D97-AF65-F5344CB8AC3E}">
        <p14:creationId xmlns:p14="http://schemas.microsoft.com/office/powerpoint/2010/main" val="910526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018_TEK_PPT_Tmplt_Tagline">
  <a:themeElements>
    <a:clrScheme name="TEK">
      <a:dk1>
        <a:srgbClr val="002C56"/>
      </a:dk1>
      <a:lt1>
        <a:srgbClr val="FFFFFF"/>
      </a:lt1>
      <a:dk2>
        <a:srgbClr val="CFD4D7"/>
      </a:dk2>
      <a:lt2>
        <a:srgbClr val="717073"/>
      </a:lt2>
      <a:accent1>
        <a:srgbClr val="002C56"/>
      </a:accent1>
      <a:accent2>
        <a:srgbClr val="F8971D"/>
      </a:accent2>
      <a:accent3>
        <a:srgbClr val="0194D3"/>
      </a:accent3>
      <a:accent4>
        <a:srgbClr val="8DC63F"/>
      </a:accent4>
      <a:accent5>
        <a:srgbClr val="A4D7F4"/>
      </a:accent5>
      <a:accent6>
        <a:srgbClr val="DF7D1C"/>
      </a:accent6>
      <a:hlink>
        <a:srgbClr val="0096D8"/>
      </a:hlink>
      <a:folHlink>
        <a:srgbClr val="EE76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6E7E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8_TEK_PPT_Tmplt_Tagline" id="{E208785D-1F59-F347-AE69-2DA4BCA42B80}" vid="{31ADC2E5-515C-6E4E-8F20-7A59214785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2a9f884-c2eb-4182-8d97-b2c1069a1e77">
      <Terms xmlns="http://schemas.microsoft.com/office/infopath/2007/PartnerControls"/>
    </lcf76f155ced4ddcb4097134ff3c332f>
    <TaxCatchAll xmlns="872877ae-a410-445f-835b-653367d2e53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F7458C51E57141848015B90E19E3FF" ma:contentTypeVersion="15" ma:contentTypeDescription="Create a new document." ma:contentTypeScope="" ma:versionID="12fb0db276e8be4984a0823ffe929ad1">
  <xsd:schema xmlns:xsd="http://www.w3.org/2001/XMLSchema" xmlns:xs="http://www.w3.org/2001/XMLSchema" xmlns:p="http://schemas.microsoft.com/office/2006/metadata/properties" xmlns:ns2="d2a9f884-c2eb-4182-8d97-b2c1069a1e77" xmlns:ns3="ad1dcd44-2c79-421e-996d-e07b6b6a06b7" xmlns:ns4="872877ae-a410-445f-835b-653367d2e530" targetNamespace="http://schemas.microsoft.com/office/2006/metadata/properties" ma:root="true" ma:fieldsID="7f400bb4bb80b6365717ab8834d3c4dc" ns2:_="" ns3:_="" ns4:_="">
    <xsd:import namespace="d2a9f884-c2eb-4182-8d97-b2c1069a1e77"/>
    <xsd:import namespace="ad1dcd44-2c79-421e-996d-e07b6b6a06b7"/>
    <xsd:import namespace="872877ae-a410-445f-835b-653367d2e53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a9f884-c2eb-4182-8d97-b2c1069a1e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a81d85d-ab9f-43c9-b467-086d0af365ff"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1dcd44-2c79-421e-996d-e07b6b6a06b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72877ae-a410-445f-835b-653367d2e53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1ca607b-de2f-4ab3-a81f-3465e519a358}" ma:internalName="TaxCatchAll" ma:showField="CatchAllData" ma:web="ad1dcd44-2c79-421e-996d-e07b6b6a06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F0252B-B6E9-4221-B01E-0247E154DC26}">
  <ds:schemaRefs>
    <ds:schemaRef ds:uri="http://purl.org/dc/elements/1.1/"/>
    <ds:schemaRef ds:uri="http://schemas.openxmlformats.org/package/2006/metadata/core-properties"/>
    <ds:schemaRef ds:uri="ad1dcd44-2c79-421e-996d-e07b6b6a06b7"/>
    <ds:schemaRef ds:uri="872877ae-a410-445f-835b-653367d2e530"/>
    <ds:schemaRef ds:uri="http://schemas.microsoft.com/office/infopath/2007/PartnerControls"/>
    <ds:schemaRef ds:uri="http://purl.org/dc/terms/"/>
    <ds:schemaRef ds:uri="http://schemas.microsoft.com/office/2006/metadata/properties"/>
    <ds:schemaRef ds:uri="http://schemas.microsoft.com/office/2006/documentManagement/types"/>
    <ds:schemaRef ds:uri="d2a9f884-c2eb-4182-8d97-b2c1069a1e77"/>
    <ds:schemaRef ds:uri="http://www.w3.org/XML/1998/namespace"/>
    <ds:schemaRef ds:uri="http://purl.org/dc/dcmitype/"/>
  </ds:schemaRefs>
</ds:datastoreItem>
</file>

<file path=customXml/itemProps2.xml><?xml version="1.0" encoding="utf-8"?>
<ds:datastoreItem xmlns:ds="http://schemas.openxmlformats.org/officeDocument/2006/customXml" ds:itemID="{F11117D9-2152-408D-8EA9-A138D8484626}">
  <ds:schemaRefs>
    <ds:schemaRef ds:uri="http://schemas.microsoft.com/sharepoint/v3/contenttype/forms"/>
  </ds:schemaRefs>
</ds:datastoreItem>
</file>

<file path=customXml/itemProps3.xml><?xml version="1.0" encoding="utf-8"?>
<ds:datastoreItem xmlns:ds="http://schemas.openxmlformats.org/officeDocument/2006/customXml" ds:itemID="{466406F6-04EA-49D7-891D-0329DF4DFC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a9f884-c2eb-4182-8d97-b2c1069a1e77"/>
    <ds:schemaRef ds:uri="ad1dcd44-2c79-421e-996d-e07b6b6a06b7"/>
    <ds:schemaRef ds:uri="872877ae-a410-445f-835b-653367d2e5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Default Theme</Template>
  <TotalTime>36926</TotalTime>
  <Words>334</Words>
  <Application>Microsoft Office PowerPoint</Application>
  <PresentationFormat>On-screen Show (16:9)</PresentationFormat>
  <Paragraphs>26</Paragraphs>
  <Slides>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.AppleSystemUIFont</vt:lpstr>
      <vt:lpstr>Arial</vt:lpstr>
      <vt:lpstr>Calibri</vt:lpstr>
      <vt:lpstr>System Font Regular</vt:lpstr>
      <vt:lpstr>Times New Roman</vt:lpstr>
      <vt:lpstr>2018_TEK_PPT_Tmplt_Tagline</vt:lpstr>
      <vt:lpstr>Informatitek Capstone 2</vt:lpstr>
      <vt:lpstr>Small Area Income and Poverty Estimates (SAIPE) School District Estimates for 2016 – 2020 </vt:lpstr>
      <vt:lpstr>Snapshots of SAIPE School District Data</vt:lpstr>
      <vt:lpstr>Power BI Dashboard</vt:lpstr>
      <vt:lpstr>Python Integration</vt:lpstr>
      <vt:lpstr>Power BI DAX Functions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TEKsystems PowerPoint Template 10112019</dc:title>
  <dc:creator>Microsoft Office User</dc:creator>
  <cp:keywords/>
  <cp:lastModifiedBy>Monique Brown</cp:lastModifiedBy>
  <cp:revision>557</cp:revision>
  <cp:lastPrinted>2019-09-27T20:27:38Z</cp:lastPrinted>
  <dcterms:created xsi:type="dcterms:W3CDTF">2018-04-23T16:24:53Z</dcterms:created>
  <dcterms:modified xsi:type="dcterms:W3CDTF">2022-06-09T10:49:20Z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0x010100FEF7458C51E57141848015B90E19E3FF</vt:lpwstr>
  </property>
  <property fmtid="{D5CDD505-2E9C-101B-9397-08002B2CF9AE}" pid="3" name="TaxKeyword">
    <vt:lpwstr/>
  </property>
  <property fmtid="{D5CDD505-2E9C-101B-9397-08002B2CF9AE}" pid="4" name="TEKRole">
    <vt:lpwstr/>
  </property>
  <property fmtid="{D5CDD505-2E9C-101B-9397-08002B2CF9AE}" pid="5" name="TEKRegion">
    <vt:lpwstr/>
  </property>
  <property fmtid="{D5CDD505-2E9C-101B-9397-08002B2CF9AE}" pid="6" name="TEKCustomer">
    <vt:lpwstr/>
  </property>
  <property fmtid="{D5CDD505-2E9C-101B-9397-08002B2CF9AE}" pid="7" name="TEKDivision">
    <vt:lpwstr/>
  </property>
  <property fmtid="{D5CDD505-2E9C-101B-9397-08002B2CF9AE}" pid="8" name="TEKVertical">
    <vt:lpwstr/>
  </property>
  <property fmtid="{D5CDD505-2E9C-101B-9397-08002B2CF9AE}" pid="9" name="j414ba7fb6094238b051f9f45f0f1ee5">
    <vt:lpwstr/>
  </property>
</Properties>
</file>